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8" r:id="rId4"/>
    <p:sldId id="727" r:id="rId5"/>
    <p:sldId id="729" r:id="rId6"/>
    <p:sldId id="730" r:id="rId7"/>
    <p:sldId id="731" r:id="rId8"/>
    <p:sldId id="72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90000"/>
    <a:srgbClr val="FFF6E7"/>
    <a:srgbClr val="C3BCB1"/>
    <a:srgbClr val="FFE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580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D25B7C-FDDF-4F65-8491-BD9B1AF23F5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8DED02-8DEC-455F-8E7A-476EFF6F7BF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4082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B7C-FDDF-4F65-8491-BD9B1AF23F5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ED02-8DEC-455F-8E7A-476EFF6F7B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123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B7C-FDDF-4F65-8491-BD9B1AF23F5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ED02-8DEC-455F-8E7A-476EFF6F7B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100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B7C-FDDF-4F65-8491-BD9B1AF23F5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ED02-8DEC-455F-8E7A-476EFF6F7B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767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B7C-FDDF-4F65-8491-BD9B1AF23F5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ED02-8DEC-455F-8E7A-476EFF6F7BF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4813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B7C-FDDF-4F65-8491-BD9B1AF23F5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ED02-8DEC-455F-8E7A-476EFF6F7B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304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B7C-FDDF-4F65-8491-BD9B1AF23F5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ED02-8DEC-455F-8E7A-476EFF6F7B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292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B7C-FDDF-4F65-8491-BD9B1AF23F5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ED02-8DEC-455F-8E7A-476EFF6F7B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401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B7C-FDDF-4F65-8491-BD9B1AF23F5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ED02-8DEC-455F-8E7A-476EFF6F7B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600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B7C-FDDF-4F65-8491-BD9B1AF23F5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ED02-8DEC-455F-8E7A-476EFF6F7B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232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B7C-FDDF-4F65-8491-BD9B1AF23F5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ED02-8DEC-455F-8E7A-476EFF6F7B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788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ED25B7C-FDDF-4F65-8491-BD9B1AF23F5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DB8DED02-8DEC-455F-8E7A-476EFF6F7B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076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214554"/>
            <a:ext cx="7920880" cy="295232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«Оптимизация времени подготовки учителя русского языка и литературы путем создания единой картотеки дидактических материалов»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7DC0AA1-5140-4699-98FA-B95861F12FA9}"/>
              </a:ext>
            </a:extLst>
          </p:cNvPr>
          <p:cNvSpPr txBox="1"/>
          <p:nvPr/>
        </p:nvSpPr>
        <p:spPr>
          <a:xfrm>
            <a:off x="1979712" y="214290"/>
            <a:ext cx="7164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«Средняя школа №6 им. А.С. Макаренко»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(МБОУ СШ №6 им. А.С. Макаренко)</a:t>
            </a:r>
          </a:p>
        </p:txBody>
      </p:sp>
      <p:pic>
        <p:nvPicPr>
          <p:cNvPr id="7" name="Picture 8" descr="http://www.school6.edu.ru/images/content/img(5).jpg">
            <a:extLst>
              <a:ext uri="{FF2B5EF4-FFF2-40B4-BE49-F238E27FC236}">
                <a16:creationId xmlns="" xmlns:a16="http://schemas.microsoft.com/office/drawing/2014/main" id="{62B97511-A0E6-438F-944D-7C8A32802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2245373" cy="14413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3AB1E33-5415-4287-ADA0-9D3F15233D11}"/>
              </a:ext>
            </a:extLst>
          </p:cNvPr>
          <p:cNvSpPr txBox="1"/>
          <p:nvPr/>
        </p:nvSpPr>
        <p:spPr>
          <a:xfrm>
            <a:off x="4929190" y="5286388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Маслобойникова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Н.А.,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Маркова Г.В.,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Чекалина О.А.,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русского языка и литературы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26A7478-BB57-44E8-B557-0287BBAF3F79}"/>
              </a:ext>
            </a:extLst>
          </p:cNvPr>
          <p:cNvSpPr txBox="1"/>
          <p:nvPr/>
        </p:nvSpPr>
        <p:spPr>
          <a:xfrm>
            <a:off x="3000364" y="1643050"/>
            <a:ext cx="55983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«Бережливая школа»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62211F-335A-4D1E-B008-D148FFCF5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281141"/>
            <a:ext cx="7406640" cy="87340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ВЫБОРА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8">
            <a:extLst>
              <a:ext uri="{FF2B5EF4-FFF2-40B4-BE49-F238E27FC236}">
                <a16:creationId xmlns="" xmlns:a16="http://schemas.microsoft.com/office/drawing/2014/main" id="{4290341B-455F-48A1-9269-0899CDCFE41B}"/>
              </a:ext>
            </a:extLst>
          </p:cNvPr>
          <p:cNvSpPr/>
          <p:nvPr/>
        </p:nvSpPr>
        <p:spPr>
          <a:xfrm>
            <a:off x="1428728" y="4214818"/>
            <a:ext cx="7143800" cy="2214578"/>
          </a:xfrm>
          <a:prstGeom prst="roundRect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Потеря рабочего времени на поиск материалов.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Излишние перемещения по школе в поисках материала.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Излишние запасы дидактических материалов.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системы хранения дидактического материала.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Трудоёмкость подготовки учителя к уроку.</a:t>
            </a:r>
            <a:endParaRPr lang="ru-RU" sz="2000" b="1" dirty="0">
              <a:ln w="11430">
                <a:noFill/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Шестиугольник 13">
            <a:extLst>
              <a:ext uri="{FF2B5EF4-FFF2-40B4-BE49-F238E27FC236}">
                <a16:creationId xmlns="" xmlns:a16="http://schemas.microsoft.com/office/drawing/2014/main" id="{7716BCE2-544C-452B-AABC-82AC3509E821}"/>
              </a:ext>
            </a:extLst>
          </p:cNvPr>
          <p:cNvSpPr/>
          <p:nvPr/>
        </p:nvSpPr>
        <p:spPr>
          <a:xfrm>
            <a:off x="785786" y="1000108"/>
            <a:ext cx="7929618" cy="2068853"/>
          </a:xfrm>
          <a:prstGeom prst="hexag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Ключевой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: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нерациональная трата рабочего времени учителя  на поиски необходимой документации, методической литературы, демонстрационного  и раздаточного материала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3214678" y="3357562"/>
            <a:ext cx="3214710" cy="785818"/>
          </a:xfrm>
          <a:prstGeom prst="horizontalScrol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24212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406640" cy="13563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ПЛАНОВЫЙ ЭФФЕКТ</a:t>
            </a:r>
            <a:endParaRPr lang="ru-RU" sz="2800" dirty="0">
              <a:solidFill>
                <a:srgbClr val="C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357298"/>
          <a:ext cx="8072494" cy="5058462"/>
        </p:xfrm>
        <a:graphic>
          <a:graphicData uri="http://schemas.openxmlformats.org/drawingml/2006/table">
            <a:tbl>
              <a:tblPr/>
              <a:tblGrid>
                <a:gridCol w="2690450"/>
                <a:gridCol w="2690450"/>
                <a:gridCol w="2691594"/>
              </a:tblGrid>
              <a:tr h="235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цели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Текущий показатель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Целевой показатель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Сокращение времени на поиск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необходимого дидактического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ч. 15 мин.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 мин.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Систематизация дидактического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материала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систематизирован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Дидактические материалы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систематизированы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Формирование электронной базы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данных дидактических материалов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Нет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Наличие у педагогов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доступа к электронному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каталогу дидактических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0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Стандартизация процесса пользования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дидактическими материалами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Нет стандарта 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Процесс стандартизирован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8F8756-0F8C-4DF7-9343-01D266090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38" y="285728"/>
            <a:ext cx="7406640" cy="13563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КЛЮЧЕВЫЕ СОБЫТИЯ ПРОЕКТА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1785926"/>
            <a:ext cx="7286676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Старт проекта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—01.09.2022.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Диагностика и определение целевого состояния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01.09.2022г. – 14.09.2022г.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 карты текущего состояния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—15.09.2022г. – 20.09.2022г.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карты целевого состояния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—21.09.2022г. – 30.09.2022г.</a:t>
            </a:r>
          </a:p>
          <a:p>
            <a:pPr marL="457200" lvl="0" indent="-45720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  Внедрение улучшений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октябрь - ноябрь 2022г.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совещание по защите подходов внедрения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ноябрь 2022г. </a:t>
            </a:r>
          </a:p>
          <a:p>
            <a:pPr marL="457200" lvl="0" indent="-45720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  Закрепление результатов и закрытие проектов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декабрь 2022г.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завершающее совещание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27.12.2022г.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27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 l="17020" t="23437" r="17642" b="13086"/>
          <a:stretch>
            <a:fillRect/>
          </a:stretch>
        </p:blipFill>
        <p:spPr bwMode="auto">
          <a:xfrm>
            <a:off x="285720" y="1928802"/>
            <a:ext cx="850112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E3DBAF6F-B244-4884-8E5E-28768AA01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82" y="571480"/>
            <a:ext cx="8643998" cy="967193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КАРТА ТЕКУЩЕГО СОСТОЯНИЯ ПРОЦЕССА</a:t>
            </a:r>
            <a:b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«Оптимизация времени подготовки учителя русского языка и литературы путем создания единой картотеки дидактических материалов»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endParaRPr lang="ru-RU" alt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 l="23060" t="25390" r="21486" b="12109"/>
          <a:stretch>
            <a:fillRect/>
          </a:stretch>
        </p:blipFill>
        <p:spPr bwMode="auto">
          <a:xfrm>
            <a:off x="857224" y="1643050"/>
            <a:ext cx="7929618" cy="502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E3DBAF6F-B244-4884-8E5E-28768AA01F78}"/>
              </a:ext>
            </a:extLst>
          </p:cNvPr>
          <p:cNvSpPr txBox="1">
            <a:spLocks/>
          </p:cNvSpPr>
          <p:nvPr/>
        </p:nvSpPr>
        <p:spPr>
          <a:xfrm>
            <a:off x="142844" y="285728"/>
            <a:ext cx="9001156" cy="9671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КАРТА ЦЕЛЕВОГО СОСТОЯНИЯ ПРОЦЕССА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</a:b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«Оптимизация времени подготовки учителя русского языка и литературы путем создания единой картотеки дидактических материалов»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</a:b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E3DBAF6F-B244-4884-8E5E-28768AA01F78}"/>
              </a:ext>
            </a:extLst>
          </p:cNvPr>
          <p:cNvSpPr txBox="1">
            <a:spLocks/>
          </p:cNvSpPr>
          <p:nvPr/>
        </p:nvSpPr>
        <p:spPr>
          <a:xfrm>
            <a:off x="285720" y="285728"/>
            <a:ext cx="8643998" cy="96719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ПЛАН МЕРОПРИЯТИЙ ПО ДОСТИЖЕНИЮ ЦЕЛЕВЫХ ПОКАЗАТЕЛЕЙ ПРОЕКТА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</a:b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071547"/>
          <a:ext cx="8001056" cy="55624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30274"/>
                <a:gridCol w="2084370"/>
                <a:gridCol w="1224558"/>
                <a:gridCol w="2561656"/>
                <a:gridCol w="1500198"/>
              </a:tblGrid>
              <a:tr h="424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Срок реализации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Ожидаемый результат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</a:tr>
              <a:tr h="1082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Изучение потребности учителей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систематизации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дидактического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материала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01.09. – 14.09.2022г.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методических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Потребностей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учителей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Чекалина О.А.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</a:tr>
              <a:tr h="718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Систематизация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дидактических материалов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30.09.2022г.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Дидактические материалы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систематизированы по шкафам, полкам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разделам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Чекалина О.А.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</a:tr>
              <a:tr h="1082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Утилизация ветхих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дидактических материалов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Октябрь-ноябрь 2022г.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Освобождение места для удобного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расположения имеющихся дидактических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материалов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Чекалина О.А.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</a:tr>
              <a:tr h="874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Формирование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электронной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базы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данных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дидактических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материалов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Октябрь-ноябрь 2022г.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Наличие у педагогов доступа 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Электронному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каталогу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дидактических материалов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Чекалина О.А.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</a:tr>
              <a:tr h="1252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Стандартизация учета,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выдачи и хранения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дидактических материалов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Декабрь 2022г.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Создана навигация по поиску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необходимых дидактических материалов.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Создан стандарт пользования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дидактическими материалами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Чекалина О.А.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689" marR="40689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>
            <a:extLst>
              <a:ext uri="{FF2B5EF4-FFF2-40B4-BE49-F238E27FC236}">
                <a16:creationId xmlns="" xmlns:a16="http://schemas.microsoft.com/office/drawing/2014/main" id="{BFE9F671-D766-4885-89B6-DC34AD89FE2C}"/>
              </a:ext>
            </a:extLst>
          </p:cNvPr>
          <p:cNvSpPr/>
          <p:nvPr/>
        </p:nvSpPr>
        <p:spPr>
          <a:xfrm>
            <a:off x="1655676" y="620688"/>
            <a:ext cx="5688632" cy="1080120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B9C896B1-8B67-4C8D-BF85-AD85C8D186EA}"/>
              </a:ext>
            </a:extLst>
          </p:cNvPr>
          <p:cNvSpPr/>
          <p:nvPr/>
        </p:nvSpPr>
        <p:spPr>
          <a:xfrm>
            <a:off x="714348" y="2071678"/>
            <a:ext cx="3059200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Систематизация дидактических материалов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шкафам, полкам и  разделам.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4565454A-D600-4C27-8B75-59A47816C123}"/>
              </a:ext>
            </a:extLst>
          </p:cNvPr>
          <p:cNvSpPr/>
          <p:nvPr/>
        </p:nvSpPr>
        <p:spPr>
          <a:xfrm>
            <a:off x="3000364" y="4214818"/>
            <a:ext cx="3559266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у педагогов доступа к электронному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каталогу дидактических материалов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: скругленные углы 5">
            <a:extLst>
              <a:ext uri="{FF2B5EF4-FFF2-40B4-BE49-F238E27FC236}">
                <a16:creationId xmlns="" xmlns:a16="http://schemas.microsoft.com/office/drawing/2014/main" id="{B9C896B1-8B67-4C8D-BF85-AD85C8D186EA}"/>
              </a:ext>
            </a:extLst>
          </p:cNvPr>
          <p:cNvSpPr/>
          <p:nvPr/>
        </p:nvSpPr>
        <p:spPr>
          <a:xfrm>
            <a:off x="5500694" y="2000240"/>
            <a:ext cx="3059200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навигации по поиску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необходимых дидактических материалов.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 rot="10800000" flipV="1">
            <a:off x="2243948" y="1643050"/>
            <a:ext cx="118504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9" idx="0"/>
          </p:cNvCxnSpPr>
          <p:nvPr/>
        </p:nvCxnSpPr>
        <p:spPr>
          <a:xfrm>
            <a:off x="5500694" y="1643050"/>
            <a:ext cx="152960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</p:cNvCxnSpPr>
          <p:nvPr/>
        </p:nvCxnSpPr>
        <p:spPr>
          <a:xfrm rot="16200000" flipH="1">
            <a:off x="3236717" y="2964083"/>
            <a:ext cx="2527690" cy="1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4164653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289</TotalTime>
  <Words>414</Words>
  <Application>Microsoft Office PowerPoint</Application>
  <PresentationFormat>Экран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Базис</vt:lpstr>
      <vt:lpstr>Слайд 1</vt:lpstr>
      <vt:lpstr>ОБОСНОВАНИЕ ВЫБОРА</vt:lpstr>
      <vt:lpstr>ЦЕЛИ И ПЛАНОВЫЙ ЭФФЕКТ</vt:lpstr>
      <vt:lpstr>КЛЮЧЕВЫЕ СОБЫТИЯ ПРОЕКТА</vt:lpstr>
      <vt:lpstr>КАРТА ТЕКУЩЕГО СОСТОЯНИЯ ПРОЦЕССА «Оптимизация времени подготовки учителя русского языка и литературы путем создания единой картотеки дидактических материалов» 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СШ № 6 им.А.С.Макаренко</dc:title>
  <dc:creator>User</dc:creator>
  <cp:lastModifiedBy>Metodist</cp:lastModifiedBy>
  <cp:revision>17</cp:revision>
  <dcterms:created xsi:type="dcterms:W3CDTF">2021-11-23T11:17:52Z</dcterms:created>
  <dcterms:modified xsi:type="dcterms:W3CDTF">2022-12-28T08:53:59Z</dcterms:modified>
</cp:coreProperties>
</file>