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05A"/>
    <a:srgbClr val="71B2BF"/>
    <a:srgbClr val="CC0066"/>
    <a:srgbClr val="1F5480"/>
    <a:srgbClr val="2E2C2D"/>
    <a:srgbClr val="47627F"/>
    <a:srgbClr val="ED613E"/>
    <a:srgbClr val="BF3C48"/>
    <a:srgbClr val="856E45"/>
    <a:srgbClr val="6F2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920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044D66-A478-4102-A6D6-2C48097DC9AF}" type="doc">
      <dgm:prSet loTypeId="urn:microsoft.com/office/officeart/2005/8/layout/cycle5" loCatId="cycle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1487F35-25C7-48CA-A387-4D737ED17577}">
      <dgm:prSet phldrT="[Текст]" custT="1"/>
      <dgm:spPr/>
      <dgm:t>
        <a:bodyPr/>
        <a:lstStyle/>
        <a:p>
          <a:r>
            <a:rPr lang="ru-RU" sz="1400" dirty="0" smtClean="0"/>
            <a:t>Озвучивание информации обучающимся</a:t>
          </a:r>
          <a:endParaRPr lang="ru-RU" sz="1400" dirty="0"/>
        </a:p>
      </dgm:t>
    </dgm:pt>
    <dgm:pt modelId="{A4745F2E-2D68-4541-8435-372CF441F713}" type="parTrans" cxnId="{302C397E-CD9C-4CBF-9AAA-46E810EB9BA8}">
      <dgm:prSet/>
      <dgm:spPr/>
      <dgm:t>
        <a:bodyPr/>
        <a:lstStyle/>
        <a:p>
          <a:endParaRPr lang="ru-RU"/>
        </a:p>
      </dgm:t>
    </dgm:pt>
    <dgm:pt modelId="{9F28DBAB-8115-47E3-88C4-82F820A3FF03}" type="sibTrans" cxnId="{302C397E-CD9C-4CBF-9AAA-46E810EB9BA8}">
      <dgm:prSet/>
      <dgm:spPr/>
      <dgm:t>
        <a:bodyPr/>
        <a:lstStyle/>
        <a:p>
          <a:endParaRPr lang="ru-RU"/>
        </a:p>
      </dgm:t>
    </dgm:pt>
    <dgm:pt modelId="{9E79CAED-0E35-4AC9-A636-73BDD5BE3EE3}">
      <dgm:prSet phldrT="[Текст]" custT="1"/>
      <dgm:spPr/>
      <dgm:t>
        <a:bodyPr/>
        <a:lstStyle/>
        <a:p>
          <a:r>
            <a:rPr lang="ru-RU" sz="1400" dirty="0" smtClean="0"/>
            <a:t>Обмен информацией между родителями и детьми</a:t>
          </a:r>
          <a:endParaRPr lang="ru-RU" sz="1400" dirty="0"/>
        </a:p>
      </dgm:t>
    </dgm:pt>
    <dgm:pt modelId="{3D041C83-CB1A-46AC-89F1-4E5D8E1ED4E4}" type="parTrans" cxnId="{D6550B43-1BA5-4B74-A547-30B3F969096B}">
      <dgm:prSet/>
      <dgm:spPr/>
      <dgm:t>
        <a:bodyPr/>
        <a:lstStyle/>
        <a:p>
          <a:endParaRPr lang="ru-RU"/>
        </a:p>
      </dgm:t>
    </dgm:pt>
    <dgm:pt modelId="{D532167F-6F84-46B1-8ADE-9C787ABA39FB}" type="sibTrans" cxnId="{D6550B43-1BA5-4B74-A547-30B3F969096B}">
      <dgm:prSet/>
      <dgm:spPr/>
      <dgm:t>
        <a:bodyPr/>
        <a:lstStyle/>
        <a:p>
          <a:endParaRPr lang="ru-RU"/>
        </a:p>
      </dgm:t>
    </dgm:pt>
    <dgm:pt modelId="{16DCAF91-E8B7-4504-8562-B48BE4676E7D}">
      <dgm:prSet phldrT="[Текст]" custT="1"/>
      <dgm:spPr/>
      <dgm:t>
        <a:bodyPr/>
        <a:lstStyle/>
        <a:p>
          <a:r>
            <a:rPr lang="ru-RU" sz="1400" dirty="0" smtClean="0"/>
            <a:t>Сбор и обработка данных классными руководителями, руководителями ШМО</a:t>
          </a:r>
          <a:endParaRPr lang="ru-RU" sz="1400" dirty="0"/>
        </a:p>
      </dgm:t>
    </dgm:pt>
    <dgm:pt modelId="{DF82E196-C264-47B6-8C6B-FCC06284EFB7}" type="parTrans" cxnId="{6B025E56-A0B4-4EE3-BB10-6E065A260E48}">
      <dgm:prSet/>
      <dgm:spPr/>
      <dgm:t>
        <a:bodyPr/>
        <a:lstStyle/>
        <a:p>
          <a:endParaRPr lang="ru-RU"/>
        </a:p>
      </dgm:t>
    </dgm:pt>
    <dgm:pt modelId="{B7458F01-3FBB-40A4-87D4-57C559F15B45}" type="sibTrans" cxnId="{6B025E56-A0B4-4EE3-BB10-6E065A260E48}">
      <dgm:prSet/>
      <dgm:spPr/>
      <dgm:t>
        <a:bodyPr/>
        <a:lstStyle/>
        <a:p>
          <a:endParaRPr lang="ru-RU"/>
        </a:p>
      </dgm:t>
    </dgm:pt>
    <dgm:pt modelId="{1C815554-5C6F-4AA5-B758-4AAE2BA649A6}">
      <dgm:prSet phldrT="[Текст]" custT="1"/>
      <dgm:spPr/>
      <dgm:t>
        <a:bodyPr/>
        <a:lstStyle/>
        <a:p>
          <a:r>
            <a:rPr lang="ru-RU" sz="1400" dirty="0" smtClean="0"/>
            <a:t>Создание отчётов администрацией школы</a:t>
          </a:r>
          <a:endParaRPr lang="ru-RU" sz="1400" dirty="0"/>
        </a:p>
      </dgm:t>
    </dgm:pt>
    <dgm:pt modelId="{7AE9A443-BA7C-4B14-881D-ACE17F8DC2AE}" type="parTrans" cxnId="{F443F02F-1F02-4C3F-AE5F-2B6F7EBB6F23}">
      <dgm:prSet/>
      <dgm:spPr/>
      <dgm:t>
        <a:bodyPr/>
        <a:lstStyle/>
        <a:p>
          <a:endParaRPr lang="ru-RU"/>
        </a:p>
      </dgm:t>
    </dgm:pt>
    <dgm:pt modelId="{2F378354-1E92-4B41-869D-E6353683A187}" type="sibTrans" cxnId="{F443F02F-1F02-4C3F-AE5F-2B6F7EBB6F23}">
      <dgm:prSet/>
      <dgm:spPr/>
      <dgm:t>
        <a:bodyPr/>
        <a:lstStyle/>
        <a:p>
          <a:endParaRPr lang="ru-RU"/>
        </a:p>
      </dgm:t>
    </dgm:pt>
    <dgm:pt modelId="{6265E62C-630C-4DC9-8B7A-E153DB5A91A6}">
      <dgm:prSet custT="1"/>
      <dgm:spPr/>
      <dgm:t>
        <a:bodyPr/>
        <a:lstStyle/>
        <a:p>
          <a:r>
            <a:rPr lang="ru-RU" sz="1400" dirty="0" smtClean="0"/>
            <a:t>Обработка больших объёмов информации администрацией школы</a:t>
          </a:r>
          <a:endParaRPr lang="ru-RU" sz="1400" dirty="0"/>
        </a:p>
      </dgm:t>
    </dgm:pt>
    <dgm:pt modelId="{E6EE2643-D0B3-4A47-938F-D570BF08534F}" type="parTrans" cxnId="{FFE71B6A-5EE5-4464-B313-5BA5397B75B3}">
      <dgm:prSet/>
      <dgm:spPr/>
      <dgm:t>
        <a:bodyPr/>
        <a:lstStyle/>
        <a:p>
          <a:endParaRPr lang="ru-RU"/>
        </a:p>
      </dgm:t>
    </dgm:pt>
    <dgm:pt modelId="{9D8AAB0D-F0C9-4F36-B69D-B79628E18796}" type="sibTrans" cxnId="{FFE71B6A-5EE5-4464-B313-5BA5397B75B3}">
      <dgm:prSet/>
      <dgm:spPr/>
      <dgm:t>
        <a:bodyPr/>
        <a:lstStyle/>
        <a:p>
          <a:endParaRPr lang="ru-RU"/>
        </a:p>
      </dgm:t>
    </dgm:pt>
    <dgm:pt modelId="{444F538B-15A5-4716-AAFF-5ED07E87F482}">
      <dgm:prSet custT="1"/>
      <dgm:spPr/>
      <dgm:t>
        <a:bodyPr/>
        <a:lstStyle/>
        <a:p>
          <a:r>
            <a:rPr lang="ru-RU" sz="1400" dirty="0" smtClean="0"/>
            <a:t>Совещание педагогического совета</a:t>
          </a:r>
          <a:endParaRPr lang="ru-RU" sz="1400" dirty="0"/>
        </a:p>
      </dgm:t>
    </dgm:pt>
    <dgm:pt modelId="{BED446DD-7D5E-47E6-95F6-A1448A6229A2}" type="parTrans" cxnId="{626B3A71-788A-4C5C-8F5E-2216396D4149}">
      <dgm:prSet/>
      <dgm:spPr/>
      <dgm:t>
        <a:bodyPr/>
        <a:lstStyle/>
        <a:p>
          <a:endParaRPr lang="ru-RU"/>
        </a:p>
      </dgm:t>
    </dgm:pt>
    <dgm:pt modelId="{0893AED9-4338-4E07-A120-7AE7C8D9622D}" type="sibTrans" cxnId="{626B3A71-788A-4C5C-8F5E-2216396D4149}">
      <dgm:prSet/>
      <dgm:spPr/>
      <dgm:t>
        <a:bodyPr/>
        <a:lstStyle/>
        <a:p>
          <a:endParaRPr lang="ru-RU"/>
        </a:p>
      </dgm:t>
    </dgm:pt>
    <dgm:pt modelId="{FC3C18AE-59D4-46B1-ADE6-57F36251856C}">
      <dgm:prSet custT="1"/>
      <dgm:spPr/>
      <dgm:t>
        <a:bodyPr/>
        <a:lstStyle/>
        <a:p>
          <a:r>
            <a:rPr lang="ru-RU" sz="1400" dirty="0" smtClean="0"/>
            <a:t>Подача информации о работе школы</a:t>
          </a:r>
          <a:endParaRPr lang="ru-RU" sz="1400" dirty="0"/>
        </a:p>
      </dgm:t>
    </dgm:pt>
    <dgm:pt modelId="{851FC1AF-F948-4A17-A69B-3355479BC7D4}" type="parTrans" cxnId="{1B544E23-2499-4185-A821-4E4A3F5D7E2B}">
      <dgm:prSet/>
      <dgm:spPr/>
      <dgm:t>
        <a:bodyPr/>
        <a:lstStyle/>
        <a:p>
          <a:endParaRPr lang="ru-RU"/>
        </a:p>
      </dgm:t>
    </dgm:pt>
    <dgm:pt modelId="{1E35B9FF-B13A-4CC6-B82B-EB776E3BF5FC}" type="sibTrans" cxnId="{1B544E23-2499-4185-A821-4E4A3F5D7E2B}">
      <dgm:prSet/>
      <dgm:spPr/>
      <dgm:t>
        <a:bodyPr/>
        <a:lstStyle/>
        <a:p>
          <a:endParaRPr lang="ru-RU"/>
        </a:p>
      </dgm:t>
    </dgm:pt>
    <dgm:pt modelId="{9628433E-0984-47BD-8940-6F011C777339}" type="pres">
      <dgm:prSet presAssocID="{1C044D66-A478-4102-A6D6-2C48097DC9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8B1738-E593-4E48-9C02-79ABD74A29FA}" type="pres">
      <dgm:prSet presAssocID="{01487F35-25C7-48CA-A387-4D737ED17577}" presName="node" presStyleLbl="node1" presStyleIdx="0" presStyleCnt="7" custScaleX="141629" custScaleY="119379" custRadScaleRad="95637" custRadScaleInc="6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9EABF-2C3D-4B8A-92A7-6FB3F73AE6D0}" type="pres">
      <dgm:prSet presAssocID="{01487F35-25C7-48CA-A387-4D737ED17577}" presName="spNode" presStyleCnt="0"/>
      <dgm:spPr/>
    </dgm:pt>
    <dgm:pt modelId="{D034C684-8E8C-43A6-8901-6F9BA11575AA}" type="pres">
      <dgm:prSet presAssocID="{9F28DBAB-8115-47E3-88C4-82F820A3FF03}" presName="sibTrans" presStyleLbl="sibTrans1D1" presStyleIdx="0" presStyleCnt="7"/>
      <dgm:spPr/>
      <dgm:t>
        <a:bodyPr/>
        <a:lstStyle/>
        <a:p>
          <a:endParaRPr lang="ru-RU"/>
        </a:p>
      </dgm:t>
    </dgm:pt>
    <dgm:pt modelId="{CB75BA70-E571-4ACB-8613-52EAFC6CDA7D}" type="pres">
      <dgm:prSet presAssocID="{9E79CAED-0E35-4AC9-A636-73BDD5BE3EE3}" presName="node" presStyleLbl="node1" presStyleIdx="1" presStyleCnt="7" custScaleX="141629" custScaleY="119379" custRadScaleRad="98526" custRadScaleInc="60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79810-D081-46E0-B782-008BCD8E6494}" type="pres">
      <dgm:prSet presAssocID="{9E79CAED-0E35-4AC9-A636-73BDD5BE3EE3}" presName="spNode" presStyleCnt="0"/>
      <dgm:spPr/>
    </dgm:pt>
    <dgm:pt modelId="{130B4314-B942-4DBB-9268-D33BE668D496}" type="pres">
      <dgm:prSet presAssocID="{D532167F-6F84-46B1-8ADE-9C787ABA39FB}" presName="sibTrans" presStyleLbl="sibTrans1D1" presStyleIdx="1" presStyleCnt="7"/>
      <dgm:spPr/>
      <dgm:t>
        <a:bodyPr/>
        <a:lstStyle/>
        <a:p>
          <a:endParaRPr lang="ru-RU"/>
        </a:p>
      </dgm:t>
    </dgm:pt>
    <dgm:pt modelId="{4AB7CEA0-C9C2-4A10-904E-FF9072241DD6}" type="pres">
      <dgm:prSet presAssocID="{16DCAF91-E8B7-4504-8562-B48BE4676E7D}" presName="node" presStyleLbl="node1" presStyleIdx="2" presStyleCnt="7" custScaleX="141629" custScaleY="119379" custRadScaleRad="99078" custRadScaleInc="-8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0132B-BE7D-4901-84BD-4BB5C273532B}" type="pres">
      <dgm:prSet presAssocID="{16DCAF91-E8B7-4504-8562-B48BE4676E7D}" presName="spNode" presStyleCnt="0"/>
      <dgm:spPr/>
    </dgm:pt>
    <dgm:pt modelId="{CB961AC3-5353-45C6-8A33-4FCD896AFDDE}" type="pres">
      <dgm:prSet presAssocID="{B7458F01-3FBB-40A4-87D4-57C559F15B45}" presName="sibTrans" presStyleLbl="sibTrans1D1" presStyleIdx="2" presStyleCnt="7"/>
      <dgm:spPr/>
      <dgm:t>
        <a:bodyPr/>
        <a:lstStyle/>
        <a:p>
          <a:endParaRPr lang="ru-RU"/>
        </a:p>
      </dgm:t>
    </dgm:pt>
    <dgm:pt modelId="{3C391081-2F38-4994-9E9E-FC990507A7DC}" type="pres">
      <dgm:prSet presAssocID="{1C815554-5C6F-4AA5-B758-4AAE2BA649A6}" presName="node" presStyleLbl="node1" presStyleIdx="3" presStyleCnt="7" custScaleX="141629" custScaleY="119379" custRadScaleRad="94545" custRadScaleInc="-30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45C89-4261-4960-A1F9-85E785C798A3}" type="pres">
      <dgm:prSet presAssocID="{1C815554-5C6F-4AA5-B758-4AAE2BA649A6}" presName="spNode" presStyleCnt="0"/>
      <dgm:spPr/>
    </dgm:pt>
    <dgm:pt modelId="{57B2D8E7-2587-4A3C-B129-10D2624F9574}" type="pres">
      <dgm:prSet presAssocID="{2F378354-1E92-4B41-869D-E6353683A187}" presName="sibTrans" presStyleLbl="sibTrans1D1" presStyleIdx="3" presStyleCnt="7"/>
      <dgm:spPr/>
      <dgm:t>
        <a:bodyPr/>
        <a:lstStyle/>
        <a:p>
          <a:endParaRPr lang="ru-RU"/>
        </a:p>
      </dgm:t>
    </dgm:pt>
    <dgm:pt modelId="{B7E3429A-F54F-4106-A358-2C5318E4061F}" type="pres">
      <dgm:prSet presAssocID="{FC3C18AE-59D4-46B1-ADE6-57F36251856C}" presName="node" presStyleLbl="node1" presStyleIdx="4" presStyleCnt="7" custScaleX="141629" custScaleY="119379" custRadScaleRad="93968" custRadScaleInc="27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D28F5-9899-41A8-AB9B-CD57BB7BAD28}" type="pres">
      <dgm:prSet presAssocID="{FC3C18AE-59D4-46B1-ADE6-57F36251856C}" presName="spNode" presStyleCnt="0"/>
      <dgm:spPr/>
    </dgm:pt>
    <dgm:pt modelId="{223C877F-DF0C-448D-8E0F-14AA95D8306E}" type="pres">
      <dgm:prSet presAssocID="{1E35B9FF-B13A-4CC6-B82B-EB776E3BF5FC}" presName="sibTrans" presStyleLbl="sibTrans1D1" presStyleIdx="4" presStyleCnt="7"/>
      <dgm:spPr/>
      <dgm:t>
        <a:bodyPr/>
        <a:lstStyle/>
        <a:p>
          <a:endParaRPr lang="ru-RU"/>
        </a:p>
      </dgm:t>
    </dgm:pt>
    <dgm:pt modelId="{5FCC938A-2270-4664-BB30-D53EA20EFF3B}" type="pres">
      <dgm:prSet presAssocID="{6265E62C-630C-4DC9-8B7A-E153DB5A91A6}" presName="node" presStyleLbl="node1" presStyleIdx="5" presStyleCnt="7" custScaleX="141629" custScaleY="119379" custRadScaleRad="101004" custRadScaleInc="22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AA532-1B04-4298-8D45-72211E8F5296}" type="pres">
      <dgm:prSet presAssocID="{6265E62C-630C-4DC9-8B7A-E153DB5A91A6}" presName="spNode" presStyleCnt="0"/>
      <dgm:spPr/>
    </dgm:pt>
    <dgm:pt modelId="{BFC69168-CA5F-4719-B293-7142B6D54C30}" type="pres">
      <dgm:prSet presAssocID="{9D8AAB0D-F0C9-4F36-B69D-B79628E18796}" presName="sibTrans" presStyleLbl="sibTrans1D1" presStyleIdx="5" presStyleCnt="7"/>
      <dgm:spPr/>
      <dgm:t>
        <a:bodyPr/>
        <a:lstStyle/>
        <a:p>
          <a:endParaRPr lang="ru-RU"/>
        </a:p>
      </dgm:t>
    </dgm:pt>
    <dgm:pt modelId="{DEE67096-7546-44A8-8999-2F6EE2D7C239}" type="pres">
      <dgm:prSet presAssocID="{444F538B-15A5-4716-AAFF-5ED07E87F482}" presName="node" presStyleLbl="node1" presStyleIdx="6" presStyleCnt="7" custScaleX="141629" custScaleY="119379" custRadScaleRad="97404" custRadScaleInc="-48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BC1A6-3AB8-4DC4-9776-A424B623AF93}" type="pres">
      <dgm:prSet presAssocID="{444F538B-15A5-4716-AAFF-5ED07E87F482}" presName="spNode" presStyleCnt="0"/>
      <dgm:spPr/>
    </dgm:pt>
    <dgm:pt modelId="{A588E705-5374-48FE-8F30-053FD3DE47CC}" type="pres">
      <dgm:prSet presAssocID="{0893AED9-4338-4E07-A120-7AE7C8D9622D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D6550B43-1BA5-4B74-A547-30B3F969096B}" srcId="{1C044D66-A478-4102-A6D6-2C48097DC9AF}" destId="{9E79CAED-0E35-4AC9-A636-73BDD5BE3EE3}" srcOrd="1" destOrd="0" parTransId="{3D041C83-CB1A-46AC-89F1-4E5D8E1ED4E4}" sibTransId="{D532167F-6F84-46B1-8ADE-9C787ABA39FB}"/>
    <dgm:cxn modelId="{52B416E5-5B29-46C4-813D-05F0EA564822}" type="presOf" srcId="{D532167F-6F84-46B1-8ADE-9C787ABA39FB}" destId="{130B4314-B942-4DBB-9268-D33BE668D496}" srcOrd="0" destOrd="0" presId="urn:microsoft.com/office/officeart/2005/8/layout/cycle5"/>
    <dgm:cxn modelId="{B7847F9A-E7A9-4A4E-A88D-BBBB5FA4BDCE}" type="presOf" srcId="{9F28DBAB-8115-47E3-88C4-82F820A3FF03}" destId="{D034C684-8E8C-43A6-8901-6F9BA11575AA}" srcOrd="0" destOrd="0" presId="urn:microsoft.com/office/officeart/2005/8/layout/cycle5"/>
    <dgm:cxn modelId="{F443F02F-1F02-4C3F-AE5F-2B6F7EBB6F23}" srcId="{1C044D66-A478-4102-A6D6-2C48097DC9AF}" destId="{1C815554-5C6F-4AA5-B758-4AAE2BA649A6}" srcOrd="3" destOrd="0" parTransId="{7AE9A443-BA7C-4B14-881D-ACE17F8DC2AE}" sibTransId="{2F378354-1E92-4B41-869D-E6353683A187}"/>
    <dgm:cxn modelId="{E2737DD5-9433-4D2A-BC48-B8E84010F7CF}" type="presOf" srcId="{9D8AAB0D-F0C9-4F36-B69D-B79628E18796}" destId="{BFC69168-CA5F-4719-B293-7142B6D54C30}" srcOrd="0" destOrd="0" presId="urn:microsoft.com/office/officeart/2005/8/layout/cycle5"/>
    <dgm:cxn modelId="{7A88C1D1-49B5-4D06-B3AF-3567A3C7999D}" type="presOf" srcId="{1C815554-5C6F-4AA5-B758-4AAE2BA649A6}" destId="{3C391081-2F38-4994-9E9E-FC990507A7DC}" srcOrd="0" destOrd="0" presId="urn:microsoft.com/office/officeart/2005/8/layout/cycle5"/>
    <dgm:cxn modelId="{C8CE58CE-9938-46C5-851E-B31DEA207155}" type="presOf" srcId="{16DCAF91-E8B7-4504-8562-B48BE4676E7D}" destId="{4AB7CEA0-C9C2-4A10-904E-FF9072241DD6}" srcOrd="0" destOrd="0" presId="urn:microsoft.com/office/officeart/2005/8/layout/cycle5"/>
    <dgm:cxn modelId="{0F6157E7-8FD2-4011-8107-2C4C792CB2C1}" type="presOf" srcId="{1C044D66-A478-4102-A6D6-2C48097DC9AF}" destId="{9628433E-0984-47BD-8940-6F011C777339}" srcOrd="0" destOrd="0" presId="urn:microsoft.com/office/officeart/2005/8/layout/cycle5"/>
    <dgm:cxn modelId="{A02D93BD-3146-401D-B2FD-3E466D1D3A45}" type="presOf" srcId="{2F378354-1E92-4B41-869D-E6353683A187}" destId="{57B2D8E7-2587-4A3C-B129-10D2624F9574}" srcOrd="0" destOrd="0" presId="urn:microsoft.com/office/officeart/2005/8/layout/cycle5"/>
    <dgm:cxn modelId="{626B3A71-788A-4C5C-8F5E-2216396D4149}" srcId="{1C044D66-A478-4102-A6D6-2C48097DC9AF}" destId="{444F538B-15A5-4716-AAFF-5ED07E87F482}" srcOrd="6" destOrd="0" parTransId="{BED446DD-7D5E-47E6-95F6-A1448A6229A2}" sibTransId="{0893AED9-4338-4E07-A120-7AE7C8D9622D}"/>
    <dgm:cxn modelId="{1B544E23-2499-4185-A821-4E4A3F5D7E2B}" srcId="{1C044D66-A478-4102-A6D6-2C48097DC9AF}" destId="{FC3C18AE-59D4-46B1-ADE6-57F36251856C}" srcOrd="4" destOrd="0" parTransId="{851FC1AF-F948-4A17-A69B-3355479BC7D4}" sibTransId="{1E35B9FF-B13A-4CC6-B82B-EB776E3BF5FC}"/>
    <dgm:cxn modelId="{302C397E-CD9C-4CBF-9AAA-46E810EB9BA8}" srcId="{1C044D66-A478-4102-A6D6-2C48097DC9AF}" destId="{01487F35-25C7-48CA-A387-4D737ED17577}" srcOrd="0" destOrd="0" parTransId="{A4745F2E-2D68-4541-8435-372CF441F713}" sibTransId="{9F28DBAB-8115-47E3-88C4-82F820A3FF03}"/>
    <dgm:cxn modelId="{6CC4D8E1-F830-43EF-942C-1115F9E7299D}" type="presOf" srcId="{444F538B-15A5-4716-AAFF-5ED07E87F482}" destId="{DEE67096-7546-44A8-8999-2F6EE2D7C239}" srcOrd="0" destOrd="0" presId="urn:microsoft.com/office/officeart/2005/8/layout/cycle5"/>
    <dgm:cxn modelId="{136874A6-C920-4D44-96FE-9BE3941B0BAD}" type="presOf" srcId="{B7458F01-3FBB-40A4-87D4-57C559F15B45}" destId="{CB961AC3-5353-45C6-8A33-4FCD896AFDDE}" srcOrd="0" destOrd="0" presId="urn:microsoft.com/office/officeart/2005/8/layout/cycle5"/>
    <dgm:cxn modelId="{EE8C1A67-3B21-45A5-A1B7-7C87077FD6EC}" type="presOf" srcId="{1E35B9FF-B13A-4CC6-B82B-EB776E3BF5FC}" destId="{223C877F-DF0C-448D-8E0F-14AA95D8306E}" srcOrd="0" destOrd="0" presId="urn:microsoft.com/office/officeart/2005/8/layout/cycle5"/>
    <dgm:cxn modelId="{DBC255D8-ABAA-45D8-9B8A-BE1F3839C81D}" type="presOf" srcId="{FC3C18AE-59D4-46B1-ADE6-57F36251856C}" destId="{B7E3429A-F54F-4106-A358-2C5318E4061F}" srcOrd="0" destOrd="0" presId="urn:microsoft.com/office/officeart/2005/8/layout/cycle5"/>
    <dgm:cxn modelId="{6B025E56-A0B4-4EE3-BB10-6E065A260E48}" srcId="{1C044D66-A478-4102-A6D6-2C48097DC9AF}" destId="{16DCAF91-E8B7-4504-8562-B48BE4676E7D}" srcOrd="2" destOrd="0" parTransId="{DF82E196-C264-47B6-8C6B-FCC06284EFB7}" sibTransId="{B7458F01-3FBB-40A4-87D4-57C559F15B45}"/>
    <dgm:cxn modelId="{D5A48672-1DBC-43CE-B28B-6AC3E306CC15}" type="presOf" srcId="{6265E62C-630C-4DC9-8B7A-E153DB5A91A6}" destId="{5FCC938A-2270-4664-BB30-D53EA20EFF3B}" srcOrd="0" destOrd="0" presId="urn:microsoft.com/office/officeart/2005/8/layout/cycle5"/>
    <dgm:cxn modelId="{5E252735-620D-4791-8694-DD96A5D40B31}" type="presOf" srcId="{01487F35-25C7-48CA-A387-4D737ED17577}" destId="{6D8B1738-E593-4E48-9C02-79ABD74A29FA}" srcOrd="0" destOrd="0" presId="urn:microsoft.com/office/officeart/2005/8/layout/cycle5"/>
    <dgm:cxn modelId="{01B7093A-DDCF-4B3D-B5EC-B9651DBD1933}" type="presOf" srcId="{9E79CAED-0E35-4AC9-A636-73BDD5BE3EE3}" destId="{CB75BA70-E571-4ACB-8613-52EAFC6CDA7D}" srcOrd="0" destOrd="0" presId="urn:microsoft.com/office/officeart/2005/8/layout/cycle5"/>
    <dgm:cxn modelId="{864AFF3A-D491-49FC-B91A-095AC3637ABF}" type="presOf" srcId="{0893AED9-4338-4E07-A120-7AE7C8D9622D}" destId="{A588E705-5374-48FE-8F30-053FD3DE47CC}" srcOrd="0" destOrd="0" presId="urn:microsoft.com/office/officeart/2005/8/layout/cycle5"/>
    <dgm:cxn modelId="{FFE71B6A-5EE5-4464-B313-5BA5397B75B3}" srcId="{1C044D66-A478-4102-A6D6-2C48097DC9AF}" destId="{6265E62C-630C-4DC9-8B7A-E153DB5A91A6}" srcOrd="5" destOrd="0" parTransId="{E6EE2643-D0B3-4A47-938F-D570BF08534F}" sibTransId="{9D8AAB0D-F0C9-4F36-B69D-B79628E18796}"/>
    <dgm:cxn modelId="{8769F778-CF6E-4AF5-A182-9E84DAD16D1C}" type="presParOf" srcId="{9628433E-0984-47BD-8940-6F011C777339}" destId="{6D8B1738-E593-4E48-9C02-79ABD74A29FA}" srcOrd="0" destOrd="0" presId="urn:microsoft.com/office/officeart/2005/8/layout/cycle5"/>
    <dgm:cxn modelId="{6E28F564-4D36-4C78-94CB-E953FA5B8E66}" type="presParOf" srcId="{9628433E-0984-47BD-8940-6F011C777339}" destId="{B5A9EABF-2C3D-4B8A-92A7-6FB3F73AE6D0}" srcOrd="1" destOrd="0" presId="urn:microsoft.com/office/officeart/2005/8/layout/cycle5"/>
    <dgm:cxn modelId="{8675B533-76CF-4EDD-8D6A-7F70EDD597B4}" type="presParOf" srcId="{9628433E-0984-47BD-8940-6F011C777339}" destId="{D034C684-8E8C-43A6-8901-6F9BA11575AA}" srcOrd="2" destOrd="0" presId="urn:microsoft.com/office/officeart/2005/8/layout/cycle5"/>
    <dgm:cxn modelId="{4ACEED49-FA80-4209-86CE-7AD014121EDE}" type="presParOf" srcId="{9628433E-0984-47BD-8940-6F011C777339}" destId="{CB75BA70-E571-4ACB-8613-52EAFC6CDA7D}" srcOrd="3" destOrd="0" presId="urn:microsoft.com/office/officeart/2005/8/layout/cycle5"/>
    <dgm:cxn modelId="{34DAC9E9-C083-44A4-A7FE-B90898AEFB87}" type="presParOf" srcId="{9628433E-0984-47BD-8940-6F011C777339}" destId="{B5079810-D081-46E0-B782-008BCD8E6494}" srcOrd="4" destOrd="0" presId="urn:microsoft.com/office/officeart/2005/8/layout/cycle5"/>
    <dgm:cxn modelId="{B6FFCD82-BE6A-4AF0-ADCF-3BC7A0368B10}" type="presParOf" srcId="{9628433E-0984-47BD-8940-6F011C777339}" destId="{130B4314-B942-4DBB-9268-D33BE668D496}" srcOrd="5" destOrd="0" presId="urn:microsoft.com/office/officeart/2005/8/layout/cycle5"/>
    <dgm:cxn modelId="{1F64D755-8813-4D08-9D93-9EACEEB28A54}" type="presParOf" srcId="{9628433E-0984-47BD-8940-6F011C777339}" destId="{4AB7CEA0-C9C2-4A10-904E-FF9072241DD6}" srcOrd="6" destOrd="0" presId="urn:microsoft.com/office/officeart/2005/8/layout/cycle5"/>
    <dgm:cxn modelId="{749508E5-62F6-4DBD-A5BD-F2E8288E67E4}" type="presParOf" srcId="{9628433E-0984-47BD-8940-6F011C777339}" destId="{AED0132B-BE7D-4901-84BD-4BB5C273532B}" srcOrd="7" destOrd="0" presId="urn:microsoft.com/office/officeart/2005/8/layout/cycle5"/>
    <dgm:cxn modelId="{30177D50-CDDB-422E-91FE-AF38F4946959}" type="presParOf" srcId="{9628433E-0984-47BD-8940-6F011C777339}" destId="{CB961AC3-5353-45C6-8A33-4FCD896AFDDE}" srcOrd="8" destOrd="0" presId="urn:microsoft.com/office/officeart/2005/8/layout/cycle5"/>
    <dgm:cxn modelId="{561B90D2-85EE-4126-9DCF-03886210855F}" type="presParOf" srcId="{9628433E-0984-47BD-8940-6F011C777339}" destId="{3C391081-2F38-4994-9E9E-FC990507A7DC}" srcOrd="9" destOrd="0" presId="urn:microsoft.com/office/officeart/2005/8/layout/cycle5"/>
    <dgm:cxn modelId="{752CA1BB-925E-497E-94E4-02031EEB9D04}" type="presParOf" srcId="{9628433E-0984-47BD-8940-6F011C777339}" destId="{F2E45C89-4261-4960-A1F9-85E785C798A3}" srcOrd="10" destOrd="0" presId="urn:microsoft.com/office/officeart/2005/8/layout/cycle5"/>
    <dgm:cxn modelId="{A64A6C92-1F64-4AC3-A3D7-7AD3585E3D7E}" type="presParOf" srcId="{9628433E-0984-47BD-8940-6F011C777339}" destId="{57B2D8E7-2587-4A3C-B129-10D2624F9574}" srcOrd="11" destOrd="0" presId="urn:microsoft.com/office/officeart/2005/8/layout/cycle5"/>
    <dgm:cxn modelId="{449C8C03-C9A0-4A86-8E5B-8A4A3C2CEFEC}" type="presParOf" srcId="{9628433E-0984-47BD-8940-6F011C777339}" destId="{B7E3429A-F54F-4106-A358-2C5318E4061F}" srcOrd="12" destOrd="0" presId="urn:microsoft.com/office/officeart/2005/8/layout/cycle5"/>
    <dgm:cxn modelId="{55BA1E19-37EC-4AA9-8F5C-05B0C3224B03}" type="presParOf" srcId="{9628433E-0984-47BD-8940-6F011C777339}" destId="{325D28F5-9899-41A8-AB9B-CD57BB7BAD28}" srcOrd="13" destOrd="0" presId="urn:microsoft.com/office/officeart/2005/8/layout/cycle5"/>
    <dgm:cxn modelId="{9F2A6BCB-1820-4538-8E07-1AD17851705A}" type="presParOf" srcId="{9628433E-0984-47BD-8940-6F011C777339}" destId="{223C877F-DF0C-448D-8E0F-14AA95D8306E}" srcOrd="14" destOrd="0" presId="urn:microsoft.com/office/officeart/2005/8/layout/cycle5"/>
    <dgm:cxn modelId="{BD1C8659-30B6-4A7D-AEC3-B2CD443BB852}" type="presParOf" srcId="{9628433E-0984-47BD-8940-6F011C777339}" destId="{5FCC938A-2270-4664-BB30-D53EA20EFF3B}" srcOrd="15" destOrd="0" presId="urn:microsoft.com/office/officeart/2005/8/layout/cycle5"/>
    <dgm:cxn modelId="{7E511E31-D2CE-4C05-8A96-CEF71137B48E}" type="presParOf" srcId="{9628433E-0984-47BD-8940-6F011C777339}" destId="{764AA532-1B04-4298-8D45-72211E8F5296}" srcOrd="16" destOrd="0" presId="urn:microsoft.com/office/officeart/2005/8/layout/cycle5"/>
    <dgm:cxn modelId="{2F1853BF-63A8-40AC-92ED-DAEF3E143D02}" type="presParOf" srcId="{9628433E-0984-47BD-8940-6F011C777339}" destId="{BFC69168-CA5F-4719-B293-7142B6D54C30}" srcOrd="17" destOrd="0" presId="urn:microsoft.com/office/officeart/2005/8/layout/cycle5"/>
    <dgm:cxn modelId="{D1F62C62-9D0F-4219-88D7-80EA703C8749}" type="presParOf" srcId="{9628433E-0984-47BD-8940-6F011C777339}" destId="{DEE67096-7546-44A8-8999-2F6EE2D7C239}" srcOrd="18" destOrd="0" presId="urn:microsoft.com/office/officeart/2005/8/layout/cycle5"/>
    <dgm:cxn modelId="{AA412BA0-9E23-40B1-86A8-2AA4FAB50143}" type="presParOf" srcId="{9628433E-0984-47BD-8940-6F011C777339}" destId="{5A3BC1A6-3AB8-4DC4-9776-A424B623AF93}" srcOrd="19" destOrd="0" presId="urn:microsoft.com/office/officeart/2005/8/layout/cycle5"/>
    <dgm:cxn modelId="{541890C1-F34A-4919-A5CB-FB5AD14CC1DB}" type="presParOf" srcId="{9628433E-0984-47BD-8940-6F011C777339}" destId="{A588E705-5374-48FE-8F30-053FD3DE47CC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044D66-A478-4102-A6D6-2C48097DC9AF}" type="doc">
      <dgm:prSet loTypeId="urn:microsoft.com/office/officeart/2005/8/layout/cycle5" loCatId="cycle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1487F35-25C7-48CA-A387-4D737ED17577}">
      <dgm:prSet phldrT="[Текст]" custT="1"/>
      <dgm:spPr/>
      <dgm:t>
        <a:bodyPr/>
        <a:lstStyle/>
        <a:p>
          <a:r>
            <a:rPr lang="ru-RU" sz="1400" dirty="0" smtClean="0"/>
            <a:t>Копирование объявлений учителями в группы по класса</a:t>
          </a:r>
          <a:endParaRPr lang="ru-RU" sz="1400" dirty="0"/>
        </a:p>
      </dgm:t>
    </dgm:pt>
    <dgm:pt modelId="{A4745F2E-2D68-4541-8435-372CF441F713}" type="parTrans" cxnId="{302C397E-CD9C-4CBF-9AAA-46E810EB9BA8}">
      <dgm:prSet/>
      <dgm:spPr/>
      <dgm:t>
        <a:bodyPr/>
        <a:lstStyle/>
        <a:p>
          <a:endParaRPr lang="ru-RU"/>
        </a:p>
      </dgm:t>
    </dgm:pt>
    <dgm:pt modelId="{9F28DBAB-8115-47E3-88C4-82F820A3FF03}" type="sibTrans" cxnId="{302C397E-CD9C-4CBF-9AAA-46E810EB9BA8}">
      <dgm:prSet/>
      <dgm:spPr/>
      <dgm:t>
        <a:bodyPr/>
        <a:lstStyle/>
        <a:p>
          <a:endParaRPr lang="ru-RU"/>
        </a:p>
      </dgm:t>
    </dgm:pt>
    <dgm:pt modelId="{16DCAF91-E8B7-4504-8562-B48BE4676E7D}">
      <dgm:prSet phldrT="[Текст]" custT="1"/>
      <dgm:spPr/>
      <dgm:t>
        <a:bodyPr/>
        <a:lstStyle/>
        <a:p>
          <a:r>
            <a:rPr lang="ru-RU" sz="1400" dirty="0" smtClean="0"/>
            <a:t>Сбор и обработка данных учителями</a:t>
          </a:r>
          <a:endParaRPr lang="ru-RU" sz="1400" dirty="0"/>
        </a:p>
      </dgm:t>
    </dgm:pt>
    <dgm:pt modelId="{DF82E196-C264-47B6-8C6B-FCC06284EFB7}" type="parTrans" cxnId="{6B025E56-A0B4-4EE3-BB10-6E065A260E48}">
      <dgm:prSet/>
      <dgm:spPr/>
      <dgm:t>
        <a:bodyPr/>
        <a:lstStyle/>
        <a:p>
          <a:endParaRPr lang="ru-RU"/>
        </a:p>
      </dgm:t>
    </dgm:pt>
    <dgm:pt modelId="{B7458F01-3FBB-40A4-87D4-57C559F15B45}" type="sibTrans" cxnId="{6B025E56-A0B4-4EE3-BB10-6E065A260E48}">
      <dgm:prSet/>
      <dgm:spPr/>
      <dgm:t>
        <a:bodyPr/>
        <a:lstStyle/>
        <a:p>
          <a:endParaRPr lang="ru-RU"/>
        </a:p>
      </dgm:t>
    </dgm:pt>
    <dgm:pt modelId="{1C815554-5C6F-4AA5-B758-4AAE2BA649A6}">
      <dgm:prSet phldrT="[Текст]" custT="1"/>
      <dgm:spPr/>
      <dgm:t>
        <a:bodyPr/>
        <a:lstStyle/>
        <a:p>
          <a:r>
            <a:rPr lang="ru-RU" sz="1400" dirty="0" smtClean="0"/>
            <a:t>Создание отчётов администрацией школы</a:t>
          </a:r>
          <a:endParaRPr lang="ru-RU" sz="1400" dirty="0"/>
        </a:p>
      </dgm:t>
    </dgm:pt>
    <dgm:pt modelId="{7AE9A443-BA7C-4B14-881D-ACE17F8DC2AE}" type="parTrans" cxnId="{F443F02F-1F02-4C3F-AE5F-2B6F7EBB6F23}">
      <dgm:prSet/>
      <dgm:spPr/>
      <dgm:t>
        <a:bodyPr/>
        <a:lstStyle/>
        <a:p>
          <a:endParaRPr lang="ru-RU"/>
        </a:p>
      </dgm:t>
    </dgm:pt>
    <dgm:pt modelId="{2F378354-1E92-4B41-869D-E6353683A187}" type="sibTrans" cxnId="{F443F02F-1F02-4C3F-AE5F-2B6F7EBB6F23}">
      <dgm:prSet/>
      <dgm:spPr/>
      <dgm:t>
        <a:bodyPr/>
        <a:lstStyle/>
        <a:p>
          <a:endParaRPr lang="ru-RU"/>
        </a:p>
      </dgm:t>
    </dgm:pt>
    <dgm:pt modelId="{6265E62C-630C-4DC9-8B7A-E153DB5A91A6}">
      <dgm:prSet custT="1"/>
      <dgm:spPr/>
      <dgm:t>
        <a:bodyPr/>
        <a:lstStyle/>
        <a:p>
          <a:r>
            <a:rPr lang="ru-RU" sz="1400" dirty="0" smtClean="0"/>
            <a:t>Обработка больших объёмов информации администрацией школы</a:t>
          </a:r>
          <a:endParaRPr lang="ru-RU" sz="1400" dirty="0"/>
        </a:p>
      </dgm:t>
    </dgm:pt>
    <dgm:pt modelId="{E6EE2643-D0B3-4A47-938F-D570BF08534F}" type="parTrans" cxnId="{FFE71B6A-5EE5-4464-B313-5BA5397B75B3}">
      <dgm:prSet/>
      <dgm:spPr/>
      <dgm:t>
        <a:bodyPr/>
        <a:lstStyle/>
        <a:p>
          <a:endParaRPr lang="ru-RU"/>
        </a:p>
      </dgm:t>
    </dgm:pt>
    <dgm:pt modelId="{9D8AAB0D-F0C9-4F36-B69D-B79628E18796}" type="sibTrans" cxnId="{FFE71B6A-5EE5-4464-B313-5BA5397B75B3}">
      <dgm:prSet/>
      <dgm:spPr/>
      <dgm:t>
        <a:bodyPr/>
        <a:lstStyle/>
        <a:p>
          <a:endParaRPr lang="ru-RU"/>
        </a:p>
      </dgm:t>
    </dgm:pt>
    <dgm:pt modelId="{444F538B-15A5-4716-AAFF-5ED07E87F482}">
      <dgm:prSet custT="1"/>
      <dgm:spPr/>
      <dgm:t>
        <a:bodyPr/>
        <a:lstStyle/>
        <a:p>
          <a:r>
            <a:rPr lang="ru-RU" sz="1400" dirty="0" smtClean="0"/>
            <a:t>Размещение объявлений в школьной группе в </a:t>
          </a:r>
          <a:r>
            <a:rPr lang="en-US" sz="1400" dirty="0" err="1" smtClean="0"/>
            <a:t>Viber</a:t>
          </a:r>
          <a:endParaRPr lang="ru-RU" sz="1400" dirty="0"/>
        </a:p>
      </dgm:t>
    </dgm:pt>
    <dgm:pt modelId="{BED446DD-7D5E-47E6-95F6-A1448A6229A2}" type="parTrans" cxnId="{626B3A71-788A-4C5C-8F5E-2216396D4149}">
      <dgm:prSet/>
      <dgm:spPr/>
      <dgm:t>
        <a:bodyPr/>
        <a:lstStyle/>
        <a:p>
          <a:endParaRPr lang="ru-RU"/>
        </a:p>
      </dgm:t>
    </dgm:pt>
    <dgm:pt modelId="{0893AED9-4338-4E07-A120-7AE7C8D9622D}" type="sibTrans" cxnId="{626B3A71-788A-4C5C-8F5E-2216396D4149}">
      <dgm:prSet/>
      <dgm:spPr/>
      <dgm:t>
        <a:bodyPr/>
        <a:lstStyle/>
        <a:p>
          <a:endParaRPr lang="ru-RU"/>
        </a:p>
      </dgm:t>
    </dgm:pt>
    <dgm:pt modelId="{FC3C18AE-59D4-46B1-ADE6-57F36251856C}">
      <dgm:prSet custT="1"/>
      <dgm:spPr/>
      <dgm:t>
        <a:bodyPr/>
        <a:lstStyle/>
        <a:p>
          <a:r>
            <a:rPr lang="ru-RU" sz="1400" dirty="0" smtClean="0"/>
            <a:t>Подача информации о работе школы</a:t>
          </a:r>
          <a:endParaRPr lang="ru-RU" sz="1400" dirty="0"/>
        </a:p>
      </dgm:t>
    </dgm:pt>
    <dgm:pt modelId="{851FC1AF-F948-4A17-A69B-3355479BC7D4}" type="parTrans" cxnId="{1B544E23-2499-4185-A821-4E4A3F5D7E2B}">
      <dgm:prSet/>
      <dgm:spPr/>
      <dgm:t>
        <a:bodyPr/>
        <a:lstStyle/>
        <a:p>
          <a:endParaRPr lang="ru-RU"/>
        </a:p>
      </dgm:t>
    </dgm:pt>
    <dgm:pt modelId="{1E35B9FF-B13A-4CC6-B82B-EB776E3BF5FC}" type="sibTrans" cxnId="{1B544E23-2499-4185-A821-4E4A3F5D7E2B}">
      <dgm:prSet/>
      <dgm:spPr/>
      <dgm:t>
        <a:bodyPr/>
        <a:lstStyle/>
        <a:p>
          <a:endParaRPr lang="ru-RU"/>
        </a:p>
      </dgm:t>
    </dgm:pt>
    <dgm:pt modelId="{9628433E-0984-47BD-8940-6F011C777339}" type="pres">
      <dgm:prSet presAssocID="{1C044D66-A478-4102-A6D6-2C48097DC9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8B1738-E593-4E48-9C02-79ABD74A29FA}" type="pres">
      <dgm:prSet presAssocID="{01487F35-25C7-48CA-A387-4D737ED17577}" presName="node" presStyleLbl="node1" presStyleIdx="0" presStyleCnt="6" custScaleX="141629" custScaleY="119379" custRadScaleRad="84131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9EABF-2C3D-4B8A-92A7-6FB3F73AE6D0}" type="pres">
      <dgm:prSet presAssocID="{01487F35-25C7-48CA-A387-4D737ED17577}" presName="spNode" presStyleCnt="0"/>
      <dgm:spPr/>
    </dgm:pt>
    <dgm:pt modelId="{D034C684-8E8C-43A6-8901-6F9BA11575AA}" type="pres">
      <dgm:prSet presAssocID="{9F28DBAB-8115-47E3-88C4-82F820A3FF03}" presName="sibTrans" presStyleLbl="sibTrans1D1" presStyleIdx="0" presStyleCnt="6"/>
      <dgm:spPr/>
      <dgm:t>
        <a:bodyPr/>
        <a:lstStyle/>
        <a:p>
          <a:endParaRPr lang="ru-RU"/>
        </a:p>
      </dgm:t>
    </dgm:pt>
    <dgm:pt modelId="{4AB7CEA0-C9C2-4A10-904E-FF9072241DD6}" type="pres">
      <dgm:prSet presAssocID="{16DCAF91-E8B7-4504-8562-B48BE4676E7D}" presName="node" presStyleLbl="node1" presStyleIdx="1" presStyleCnt="6" custScaleX="141629" custScaleY="119379" custRadScaleRad="110646" custRadScaleInc="43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0132B-BE7D-4901-84BD-4BB5C273532B}" type="pres">
      <dgm:prSet presAssocID="{16DCAF91-E8B7-4504-8562-B48BE4676E7D}" presName="spNode" presStyleCnt="0"/>
      <dgm:spPr/>
    </dgm:pt>
    <dgm:pt modelId="{CB961AC3-5353-45C6-8A33-4FCD896AFDDE}" type="pres">
      <dgm:prSet presAssocID="{B7458F01-3FBB-40A4-87D4-57C559F15B45}" presName="sibTrans" presStyleLbl="sibTrans1D1" presStyleIdx="1" presStyleCnt="6"/>
      <dgm:spPr/>
      <dgm:t>
        <a:bodyPr/>
        <a:lstStyle/>
        <a:p>
          <a:endParaRPr lang="ru-RU"/>
        </a:p>
      </dgm:t>
    </dgm:pt>
    <dgm:pt modelId="{3C391081-2F38-4994-9E9E-FC990507A7DC}" type="pres">
      <dgm:prSet presAssocID="{1C815554-5C6F-4AA5-B758-4AAE2BA649A6}" presName="node" presStyleLbl="node1" presStyleIdx="2" presStyleCnt="6" custScaleX="141629" custScaleY="119379" custRadScaleRad="109123" custRadScaleInc="-54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45C89-4261-4960-A1F9-85E785C798A3}" type="pres">
      <dgm:prSet presAssocID="{1C815554-5C6F-4AA5-B758-4AAE2BA649A6}" presName="spNode" presStyleCnt="0"/>
      <dgm:spPr/>
    </dgm:pt>
    <dgm:pt modelId="{57B2D8E7-2587-4A3C-B129-10D2624F9574}" type="pres">
      <dgm:prSet presAssocID="{2F378354-1E92-4B41-869D-E6353683A187}" presName="sibTrans" presStyleLbl="sibTrans1D1" presStyleIdx="2" presStyleCnt="6"/>
      <dgm:spPr/>
      <dgm:t>
        <a:bodyPr/>
        <a:lstStyle/>
        <a:p>
          <a:endParaRPr lang="ru-RU"/>
        </a:p>
      </dgm:t>
    </dgm:pt>
    <dgm:pt modelId="{B7E3429A-F54F-4106-A358-2C5318E4061F}" type="pres">
      <dgm:prSet presAssocID="{FC3C18AE-59D4-46B1-ADE6-57F36251856C}" presName="node" presStyleLbl="node1" presStyleIdx="3" presStyleCnt="6" custScaleX="141629" custScaleY="119379" custRadScaleRad="86454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D28F5-9899-41A8-AB9B-CD57BB7BAD28}" type="pres">
      <dgm:prSet presAssocID="{FC3C18AE-59D4-46B1-ADE6-57F36251856C}" presName="spNode" presStyleCnt="0"/>
      <dgm:spPr/>
    </dgm:pt>
    <dgm:pt modelId="{223C877F-DF0C-448D-8E0F-14AA95D8306E}" type="pres">
      <dgm:prSet presAssocID="{1E35B9FF-B13A-4CC6-B82B-EB776E3BF5FC}" presName="sibTrans" presStyleLbl="sibTrans1D1" presStyleIdx="3" presStyleCnt="6"/>
      <dgm:spPr/>
      <dgm:t>
        <a:bodyPr/>
        <a:lstStyle/>
        <a:p>
          <a:endParaRPr lang="ru-RU"/>
        </a:p>
      </dgm:t>
    </dgm:pt>
    <dgm:pt modelId="{5FCC938A-2270-4664-BB30-D53EA20EFF3B}" type="pres">
      <dgm:prSet presAssocID="{6265E62C-630C-4DC9-8B7A-E153DB5A91A6}" presName="node" presStyleLbl="node1" presStyleIdx="4" presStyleCnt="6" custScaleX="141629" custScaleY="119379" custRadScaleRad="114372" custRadScaleInc="61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AA532-1B04-4298-8D45-72211E8F5296}" type="pres">
      <dgm:prSet presAssocID="{6265E62C-630C-4DC9-8B7A-E153DB5A91A6}" presName="spNode" presStyleCnt="0"/>
      <dgm:spPr/>
    </dgm:pt>
    <dgm:pt modelId="{BFC69168-CA5F-4719-B293-7142B6D54C30}" type="pres">
      <dgm:prSet presAssocID="{9D8AAB0D-F0C9-4F36-B69D-B79628E18796}" presName="sibTrans" presStyleLbl="sibTrans1D1" presStyleIdx="4" presStyleCnt="6"/>
      <dgm:spPr/>
      <dgm:t>
        <a:bodyPr/>
        <a:lstStyle/>
        <a:p>
          <a:endParaRPr lang="ru-RU"/>
        </a:p>
      </dgm:t>
    </dgm:pt>
    <dgm:pt modelId="{DEE67096-7546-44A8-8999-2F6EE2D7C239}" type="pres">
      <dgm:prSet presAssocID="{444F538B-15A5-4716-AAFF-5ED07E87F482}" presName="node" presStyleLbl="node1" presStyleIdx="5" presStyleCnt="6" custScaleX="141629" custScaleY="119379" custRadScaleRad="115022" custRadScaleInc="-56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BC1A6-3AB8-4DC4-9776-A424B623AF93}" type="pres">
      <dgm:prSet presAssocID="{444F538B-15A5-4716-AAFF-5ED07E87F482}" presName="spNode" presStyleCnt="0"/>
      <dgm:spPr/>
    </dgm:pt>
    <dgm:pt modelId="{A588E705-5374-48FE-8F30-053FD3DE47CC}" type="pres">
      <dgm:prSet presAssocID="{0893AED9-4338-4E07-A120-7AE7C8D9622D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FFE71B6A-5EE5-4464-B313-5BA5397B75B3}" srcId="{1C044D66-A478-4102-A6D6-2C48097DC9AF}" destId="{6265E62C-630C-4DC9-8B7A-E153DB5A91A6}" srcOrd="4" destOrd="0" parTransId="{E6EE2643-D0B3-4A47-938F-D570BF08534F}" sibTransId="{9D8AAB0D-F0C9-4F36-B69D-B79628E18796}"/>
    <dgm:cxn modelId="{EBF09248-E301-4048-A29B-4019F1CB3CC4}" type="presOf" srcId="{16DCAF91-E8B7-4504-8562-B48BE4676E7D}" destId="{4AB7CEA0-C9C2-4A10-904E-FF9072241DD6}" srcOrd="0" destOrd="0" presId="urn:microsoft.com/office/officeart/2005/8/layout/cycle5"/>
    <dgm:cxn modelId="{55463F99-C73A-43F2-9815-47AA43449E90}" type="presOf" srcId="{1C815554-5C6F-4AA5-B758-4AAE2BA649A6}" destId="{3C391081-2F38-4994-9E9E-FC990507A7DC}" srcOrd="0" destOrd="0" presId="urn:microsoft.com/office/officeart/2005/8/layout/cycle5"/>
    <dgm:cxn modelId="{F0AEF9F5-4FCA-43CC-9C78-281EEAAA7DB6}" type="presOf" srcId="{1C044D66-A478-4102-A6D6-2C48097DC9AF}" destId="{9628433E-0984-47BD-8940-6F011C777339}" srcOrd="0" destOrd="0" presId="urn:microsoft.com/office/officeart/2005/8/layout/cycle5"/>
    <dgm:cxn modelId="{D589C747-A171-42F5-8D1B-266F07263478}" type="presOf" srcId="{B7458F01-3FBB-40A4-87D4-57C559F15B45}" destId="{CB961AC3-5353-45C6-8A33-4FCD896AFDDE}" srcOrd="0" destOrd="0" presId="urn:microsoft.com/office/officeart/2005/8/layout/cycle5"/>
    <dgm:cxn modelId="{1711E6F4-5319-4EDC-BE10-40FC8BC4136E}" type="presOf" srcId="{2F378354-1E92-4B41-869D-E6353683A187}" destId="{57B2D8E7-2587-4A3C-B129-10D2624F9574}" srcOrd="0" destOrd="0" presId="urn:microsoft.com/office/officeart/2005/8/layout/cycle5"/>
    <dgm:cxn modelId="{8BF6BC71-2182-4DAC-B0D9-B842B54BC0BC}" type="presOf" srcId="{01487F35-25C7-48CA-A387-4D737ED17577}" destId="{6D8B1738-E593-4E48-9C02-79ABD74A29FA}" srcOrd="0" destOrd="0" presId="urn:microsoft.com/office/officeart/2005/8/layout/cycle5"/>
    <dgm:cxn modelId="{F443F02F-1F02-4C3F-AE5F-2B6F7EBB6F23}" srcId="{1C044D66-A478-4102-A6D6-2C48097DC9AF}" destId="{1C815554-5C6F-4AA5-B758-4AAE2BA649A6}" srcOrd="2" destOrd="0" parTransId="{7AE9A443-BA7C-4B14-881D-ACE17F8DC2AE}" sibTransId="{2F378354-1E92-4B41-869D-E6353683A187}"/>
    <dgm:cxn modelId="{1B544E23-2499-4185-A821-4E4A3F5D7E2B}" srcId="{1C044D66-A478-4102-A6D6-2C48097DC9AF}" destId="{FC3C18AE-59D4-46B1-ADE6-57F36251856C}" srcOrd="3" destOrd="0" parTransId="{851FC1AF-F948-4A17-A69B-3355479BC7D4}" sibTransId="{1E35B9FF-B13A-4CC6-B82B-EB776E3BF5FC}"/>
    <dgm:cxn modelId="{23B355C7-62CB-462E-963A-B6944906C9F4}" type="presOf" srcId="{9F28DBAB-8115-47E3-88C4-82F820A3FF03}" destId="{D034C684-8E8C-43A6-8901-6F9BA11575AA}" srcOrd="0" destOrd="0" presId="urn:microsoft.com/office/officeart/2005/8/layout/cycle5"/>
    <dgm:cxn modelId="{9ED9EB9F-4684-414E-ACD9-A32655739E40}" type="presOf" srcId="{1E35B9FF-B13A-4CC6-B82B-EB776E3BF5FC}" destId="{223C877F-DF0C-448D-8E0F-14AA95D8306E}" srcOrd="0" destOrd="0" presId="urn:microsoft.com/office/officeart/2005/8/layout/cycle5"/>
    <dgm:cxn modelId="{302C397E-CD9C-4CBF-9AAA-46E810EB9BA8}" srcId="{1C044D66-A478-4102-A6D6-2C48097DC9AF}" destId="{01487F35-25C7-48CA-A387-4D737ED17577}" srcOrd="0" destOrd="0" parTransId="{A4745F2E-2D68-4541-8435-372CF441F713}" sibTransId="{9F28DBAB-8115-47E3-88C4-82F820A3FF03}"/>
    <dgm:cxn modelId="{2D6A2851-6F7B-4E70-9C18-E11A5C66DC74}" type="presOf" srcId="{9D8AAB0D-F0C9-4F36-B69D-B79628E18796}" destId="{BFC69168-CA5F-4719-B293-7142B6D54C30}" srcOrd="0" destOrd="0" presId="urn:microsoft.com/office/officeart/2005/8/layout/cycle5"/>
    <dgm:cxn modelId="{5BD186C9-E0F9-4DC1-921E-4A27F57484A4}" type="presOf" srcId="{0893AED9-4338-4E07-A120-7AE7C8D9622D}" destId="{A588E705-5374-48FE-8F30-053FD3DE47CC}" srcOrd="0" destOrd="0" presId="urn:microsoft.com/office/officeart/2005/8/layout/cycle5"/>
    <dgm:cxn modelId="{C680F825-315D-4B5F-8EA8-D2D390A0D35F}" type="presOf" srcId="{FC3C18AE-59D4-46B1-ADE6-57F36251856C}" destId="{B7E3429A-F54F-4106-A358-2C5318E4061F}" srcOrd="0" destOrd="0" presId="urn:microsoft.com/office/officeart/2005/8/layout/cycle5"/>
    <dgm:cxn modelId="{626B3A71-788A-4C5C-8F5E-2216396D4149}" srcId="{1C044D66-A478-4102-A6D6-2C48097DC9AF}" destId="{444F538B-15A5-4716-AAFF-5ED07E87F482}" srcOrd="5" destOrd="0" parTransId="{BED446DD-7D5E-47E6-95F6-A1448A6229A2}" sibTransId="{0893AED9-4338-4E07-A120-7AE7C8D9622D}"/>
    <dgm:cxn modelId="{EAD889F7-D284-49F2-B11A-F89015808518}" type="presOf" srcId="{6265E62C-630C-4DC9-8B7A-E153DB5A91A6}" destId="{5FCC938A-2270-4664-BB30-D53EA20EFF3B}" srcOrd="0" destOrd="0" presId="urn:microsoft.com/office/officeart/2005/8/layout/cycle5"/>
    <dgm:cxn modelId="{78017C02-DA73-4700-B03A-A2487A872CDD}" type="presOf" srcId="{444F538B-15A5-4716-AAFF-5ED07E87F482}" destId="{DEE67096-7546-44A8-8999-2F6EE2D7C239}" srcOrd="0" destOrd="0" presId="urn:microsoft.com/office/officeart/2005/8/layout/cycle5"/>
    <dgm:cxn modelId="{6B025E56-A0B4-4EE3-BB10-6E065A260E48}" srcId="{1C044D66-A478-4102-A6D6-2C48097DC9AF}" destId="{16DCAF91-E8B7-4504-8562-B48BE4676E7D}" srcOrd="1" destOrd="0" parTransId="{DF82E196-C264-47B6-8C6B-FCC06284EFB7}" sibTransId="{B7458F01-3FBB-40A4-87D4-57C559F15B45}"/>
    <dgm:cxn modelId="{A757407C-FFEA-4D7F-866E-15B73D13B525}" type="presParOf" srcId="{9628433E-0984-47BD-8940-6F011C777339}" destId="{6D8B1738-E593-4E48-9C02-79ABD74A29FA}" srcOrd="0" destOrd="0" presId="urn:microsoft.com/office/officeart/2005/8/layout/cycle5"/>
    <dgm:cxn modelId="{BF141070-A1ED-4F96-AB87-535550208D4E}" type="presParOf" srcId="{9628433E-0984-47BD-8940-6F011C777339}" destId="{B5A9EABF-2C3D-4B8A-92A7-6FB3F73AE6D0}" srcOrd="1" destOrd="0" presId="urn:microsoft.com/office/officeart/2005/8/layout/cycle5"/>
    <dgm:cxn modelId="{C88BC3A4-E9FA-41AF-B7F6-0683755AE298}" type="presParOf" srcId="{9628433E-0984-47BD-8940-6F011C777339}" destId="{D034C684-8E8C-43A6-8901-6F9BA11575AA}" srcOrd="2" destOrd="0" presId="urn:microsoft.com/office/officeart/2005/8/layout/cycle5"/>
    <dgm:cxn modelId="{913C4615-67E0-45E5-BF1B-04F0DAC230C4}" type="presParOf" srcId="{9628433E-0984-47BD-8940-6F011C777339}" destId="{4AB7CEA0-C9C2-4A10-904E-FF9072241DD6}" srcOrd="3" destOrd="0" presId="urn:microsoft.com/office/officeart/2005/8/layout/cycle5"/>
    <dgm:cxn modelId="{5E53A0DB-9F0C-4BAB-8A5B-0BCB6A54EAE6}" type="presParOf" srcId="{9628433E-0984-47BD-8940-6F011C777339}" destId="{AED0132B-BE7D-4901-84BD-4BB5C273532B}" srcOrd="4" destOrd="0" presId="urn:microsoft.com/office/officeart/2005/8/layout/cycle5"/>
    <dgm:cxn modelId="{83C49FF0-3B3D-4A17-B17A-CE1E53586098}" type="presParOf" srcId="{9628433E-0984-47BD-8940-6F011C777339}" destId="{CB961AC3-5353-45C6-8A33-4FCD896AFDDE}" srcOrd="5" destOrd="0" presId="urn:microsoft.com/office/officeart/2005/8/layout/cycle5"/>
    <dgm:cxn modelId="{725A4DB4-BA9B-4931-AEBF-6EBB91F8D83D}" type="presParOf" srcId="{9628433E-0984-47BD-8940-6F011C777339}" destId="{3C391081-2F38-4994-9E9E-FC990507A7DC}" srcOrd="6" destOrd="0" presId="urn:microsoft.com/office/officeart/2005/8/layout/cycle5"/>
    <dgm:cxn modelId="{97B66A9E-1725-4366-B967-C1E9A55B18DC}" type="presParOf" srcId="{9628433E-0984-47BD-8940-6F011C777339}" destId="{F2E45C89-4261-4960-A1F9-85E785C798A3}" srcOrd="7" destOrd="0" presId="urn:microsoft.com/office/officeart/2005/8/layout/cycle5"/>
    <dgm:cxn modelId="{8E714F1A-F658-4E52-8864-C057DD8B499A}" type="presParOf" srcId="{9628433E-0984-47BD-8940-6F011C777339}" destId="{57B2D8E7-2587-4A3C-B129-10D2624F9574}" srcOrd="8" destOrd="0" presId="urn:microsoft.com/office/officeart/2005/8/layout/cycle5"/>
    <dgm:cxn modelId="{CD860A76-C402-46A8-B6A0-C58E752241F0}" type="presParOf" srcId="{9628433E-0984-47BD-8940-6F011C777339}" destId="{B7E3429A-F54F-4106-A358-2C5318E4061F}" srcOrd="9" destOrd="0" presId="urn:microsoft.com/office/officeart/2005/8/layout/cycle5"/>
    <dgm:cxn modelId="{1361EE8E-3AC2-4A00-BE2F-93895F9AD880}" type="presParOf" srcId="{9628433E-0984-47BD-8940-6F011C777339}" destId="{325D28F5-9899-41A8-AB9B-CD57BB7BAD28}" srcOrd="10" destOrd="0" presId="urn:microsoft.com/office/officeart/2005/8/layout/cycle5"/>
    <dgm:cxn modelId="{B9D30BA0-5706-41C2-8BF7-27BA1BED824F}" type="presParOf" srcId="{9628433E-0984-47BD-8940-6F011C777339}" destId="{223C877F-DF0C-448D-8E0F-14AA95D8306E}" srcOrd="11" destOrd="0" presId="urn:microsoft.com/office/officeart/2005/8/layout/cycle5"/>
    <dgm:cxn modelId="{7A9E0E76-60D9-4666-8A1D-CAC2474CB14C}" type="presParOf" srcId="{9628433E-0984-47BD-8940-6F011C777339}" destId="{5FCC938A-2270-4664-BB30-D53EA20EFF3B}" srcOrd="12" destOrd="0" presId="urn:microsoft.com/office/officeart/2005/8/layout/cycle5"/>
    <dgm:cxn modelId="{A30DFAF1-7367-43FC-8864-A7EE4AC876D5}" type="presParOf" srcId="{9628433E-0984-47BD-8940-6F011C777339}" destId="{764AA532-1B04-4298-8D45-72211E8F5296}" srcOrd="13" destOrd="0" presId="urn:microsoft.com/office/officeart/2005/8/layout/cycle5"/>
    <dgm:cxn modelId="{61C73064-9D7C-43A7-BD22-B464956BA9E3}" type="presParOf" srcId="{9628433E-0984-47BD-8940-6F011C777339}" destId="{BFC69168-CA5F-4719-B293-7142B6D54C30}" srcOrd="14" destOrd="0" presId="urn:microsoft.com/office/officeart/2005/8/layout/cycle5"/>
    <dgm:cxn modelId="{7B93F3BE-93A9-4BD2-9687-A0FB2FB53D07}" type="presParOf" srcId="{9628433E-0984-47BD-8940-6F011C777339}" destId="{DEE67096-7546-44A8-8999-2F6EE2D7C239}" srcOrd="15" destOrd="0" presId="urn:microsoft.com/office/officeart/2005/8/layout/cycle5"/>
    <dgm:cxn modelId="{D451C1B0-2715-4E98-B59E-9248DFD6A932}" type="presParOf" srcId="{9628433E-0984-47BD-8940-6F011C777339}" destId="{5A3BC1A6-3AB8-4DC4-9776-A424B623AF93}" srcOrd="16" destOrd="0" presId="urn:microsoft.com/office/officeart/2005/8/layout/cycle5"/>
    <dgm:cxn modelId="{B8B1FCED-3709-497F-97DF-D9FBF9A4343E}" type="presParOf" srcId="{9628433E-0984-47BD-8940-6F011C777339}" destId="{A588E705-5374-48FE-8F30-053FD3DE47CC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B1738-E593-4E48-9C02-79ABD74A29FA}">
      <dsp:nvSpPr>
        <dsp:cNvPr id="0" name=""/>
        <dsp:cNvSpPr/>
      </dsp:nvSpPr>
      <dsp:spPr>
        <a:xfrm>
          <a:off x="3121095" y="25757"/>
          <a:ext cx="1933435" cy="105929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Озвучивание информации обучающимся</a:t>
          </a:r>
          <a:endParaRPr lang="ru-RU" sz="1400" kern="1200" dirty="0"/>
        </a:p>
      </dsp:txBody>
      <dsp:txXfrm>
        <a:off x="3172806" y="77468"/>
        <a:ext cx="1830013" cy="955877"/>
      </dsp:txXfrm>
    </dsp:sp>
    <dsp:sp modelId="{D034C684-8E8C-43A6-8901-6F9BA11575AA}">
      <dsp:nvSpPr>
        <dsp:cNvPr id="0" name=""/>
        <dsp:cNvSpPr/>
      </dsp:nvSpPr>
      <dsp:spPr>
        <a:xfrm>
          <a:off x="1630168" y="614492"/>
          <a:ext cx="5060151" cy="5060151"/>
        </a:xfrm>
        <a:custGeom>
          <a:avLst/>
          <a:gdLst/>
          <a:ahLst/>
          <a:cxnLst/>
          <a:rect l="0" t="0" r="0" b="0"/>
          <a:pathLst>
            <a:path>
              <a:moveTo>
                <a:pt x="3597574" y="236229"/>
              </a:moveTo>
              <a:arcTo wR="2530075" hR="2530075" stAng="17697365" swAng="773692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5BA70-E571-4ACB-8613-52EAFC6CDA7D}">
      <dsp:nvSpPr>
        <dsp:cNvPr id="0" name=""/>
        <dsp:cNvSpPr/>
      </dsp:nvSpPr>
      <dsp:spPr>
        <a:xfrm>
          <a:off x="5270651" y="1267543"/>
          <a:ext cx="1933435" cy="105929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Обмен информацией между родителями и детьми</a:t>
          </a:r>
          <a:endParaRPr lang="ru-RU" sz="1400" kern="1200" dirty="0"/>
        </a:p>
      </dsp:txBody>
      <dsp:txXfrm>
        <a:off x="5322362" y="1319254"/>
        <a:ext cx="1830013" cy="955877"/>
      </dsp:txXfrm>
    </dsp:sp>
    <dsp:sp modelId="{130B4314-B942-4DBB-9268-D33BE668D496}">
      <dsp:nvSpPr>
        <dsp:cNvPr id="0" name=""/>
        <dsp:cNvSpPr/>
      </dsp:nvSpPr>
      <dsp:spPr>
        <a:xfrm>
          <a:off x="1488296" y="504897"/>
          <a:ext cx="5060151" cy="5060151"/>
        </a:xfrm>
        <a:custGeom>
          <a:avLst/>
          <a:gdLst/>
          <a:ahLst/>
          <a:cxnLst/>
          <a:rect l="0" t="0" r="0" b="0"/>
          <a:pathLst>
            <a:path>
              <a:moveTo>
                <a:pt x="4990922" y="1942268"/>
              </a:moveTo>
              <a:arcTo wR="2530075" hR="2530075" stAng="20793950" swAng="509594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7CEA0-C9C2-4A10-904E-FF9072241DD6}">
      <dsp:nvSpPr>
        <dsp:cNvPr id="0" name=""/>
        <dsp:cNvSpPr/>
      </dsp:nvSpPr>
      <dsp:spPr>
        <a:xfrm>
          <a:off x="5530591" y="2941300"/>
          <a:ext cx="1933435" cy="105929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Сбор и обработка данных классными руководителями, руководителями ШМО</a:t>
          </a:r>
          <a:endParaRPr lang="ru-RU" sz="1400" kern="1200" dirty="0"/>
        </a:p>
      </dsp:txBody>
      <dsp:txXfrm>
        <a:off x="5582302" y="2993011"/>
        <a:ext cx="1830013" cy="955877"/>
      </dsp:txXfrm>
    </dsp:sp>
    <dsp:sp modelId="{CB961AC3-5353-45C6-8A33-4FCD896AFDDE}">
      <dsp:nvSpPr>
        <dsp:cNvPr id="0" name=""/>
        <dsp:cNvSpPr/>
      </dsp:nvSpPr>
      <dsp:spPr>
        <a:xfrm>
          <a:off x="1703727" y="49856"/>
          <a:ext cx="5060151" cy="5060151"/>
        </a:xfrm>
        <a:custGeom>
          <a:avLst/>
          <a:gdLst/>
          <a:ahLst/>
          <a:cxnLst/>
          <a:rect l="0" t="0" r="0" b="0"/>
          <a:pathLst>
            <a:path>
              <a:moveTo>
                <a:pt x="4546299" y="4058514"/>
              </a:moveTo>
              <a:arcTo wR="2530075" hR="2530075" stAng="2229881" swAng="543366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91081-2F38-4994-9E9E-FC990507A7DC}">
      <dsp:nvSpPr>
        <dsp:cNvPr id="0" name=""/>
        <dsp:cNvSpPr/>
      </dsp:nvSpPr>
      <dsp:spPr>
        <a:xfrm>
          <a:off x="4304579" y="4495909"/>
          <a:ext cx="1933435" cy="105929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Создание отчётов администрацией школы</a:t>
          </a:r>
          <a:endParaRPr lang="ru-RU" sz="1400" kern="1200" dirty="0"/>
        </a:p>
      </dsp:txBody>
      <dsp:txXfrm>
        <a:off x="4356290" y="4547620"/>
        <a:ext cx="1830013" cy="955877"/>
      </dsp:txXfrm>
    </dsp:sp>
    <dsp:sp modelId="{57B2D8E7-2587-4A3C-B129-10D2624F9574}">
      <dsp:nvSpPr>
        <dsp:cNvPr id="0" name=""/>
        <dsp:cNvSpPr/>
      </dsp:nvSpPr>
      <dsp:spPr>
        <a:xfrm>
          <a:off x="1583101" y="299129"/>
          <a:ext cx="5060151" cy="5060151"/>
        </a:xfrm>
        <a:custGeom>
          <a:avLst/>
          <a:gdLst/>
          <a:ahLst/>
          <a:cxnLst/>
          <a:rect l="0" t="0" r="0" b="0"/>
          <a:pathLst>
            <a:path>
              <a:moveTo>
                <a:pt x="2621572" y="5058496"/>
              </a:moveTo>
              <a:arcTo wR="2530075" hR="2530075" stAng="5275652" swAng="409014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3429A-F54F-4106-A358-2C5318E4061F}">
      <dsp:nvSpPr>
        <dsp:cNvPr id="0" name=""/>
        <dsp:cNvSpPr/>
      </dsp:nvSpPr>
      <dsp:spPr>
        <a:xfrm>
          <a:off x="1870940" y="4495892"/>
          <a:ext cx="1933435" cy="105929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Подача информации о работе школы</a:t>
          </a:r>
          <a:endParaRPr lang="ru-RU" sz="1400" kern="1200" dirty="0"/>
        </a:p>
      </dsp:txBody>
      <dsp:txXfrm>
        <a:off x="1922651" y="4547603"/>
        <a:ext cx="1830013" cy="955877"/>
      </dsp:txXfrm>
    </dsp:sp>
    <dsp:sp modelId="{223C877F-DF0C-448D-8E0F-14AA95D8306E}">
      <dsp:nvSpPr>
        <dsp:cNvPr id="0" name=""/>
        <dsp:cNvSpPr/>
      </dsp:nvSpPr>
      <dsp:spPr>
        <a:xfrm>
          <a:off x="1229747" y="-36449"/>
          <a:ext cx="5060151" cy="5060151"/>
        </a:xfrm>
        <a:custGeom>
          <a:avLst/>
          <a:gdLst/>
          <a:ahLst/>
          <a:cxnLst/>
          <a:rect l="0" t="0" r="0" b="0"/>
          <a:pathLst>
            <a:path>
              <a:moveTo>
                <a:pt x="858602" y="4429407"/>
              </a:moveTo>
              <a:arcTo wR="2530075" hR="2530075" stAng="7880930" swAng="664268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C938A-2270-4664-BB30-D53EA20EFF3B}">
      <dsp:nvSpPr>
        <dsp:cNvPr id="0" name=""/>
        <dsp:cNvSpPr/>
      </dsp:nvSpPr>
      <dsp:spPr>
        <a:xfrm>
          <a:off x="549660" y="2846049"/>
          <a:ext cx="1933435" cy="105929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Обработка больших объёмов информации администрацией школы</a:t>
          </a:r>
          <a:endParaRPr lang="ru-RU" sz="1400" kern="1200" dirty="0"/>
        </a:p>
      </dsp:txBody>
      <dsp:txXfrm>
        <a:off x="601371" y="2897760"/>
        <a:ext cx="1830013" cy="955877"/>
      </dsp:txXfrm>
    </dsp:sp>
    <dsp:sp modelId="{BFC69168-CA5F-4719-B293-7142B6D54C30}">
      <dsp:nvSpPr>
        <dsp:cNvPr id="0" name=""/>
        <dsp:cNvSpPr/>
      </dsp:nvSpPr>
      <dsp:spPr>
        <a:xfrm>
          <a:off x="1438995" y="811249"/>
          <a:ext cx="5060151" cy="5060151"/>
        </a:xfrm>
        <a:custGeom>
          <a:avLst/>
          <a:gdLst/>
          <a:ahLst/>
          <a:cxnLst/>
          <a:rect l="0" t="0" r="0" b="0"/>
          <a:pathLst>
            <a:path>
              <a:moveTo>
                <a:pt x="76050" y="1914412"/>
              </a:moveTo>
              <a:arcTo wR="2530075" hR="2530075" stAng="11645018" swAng="505148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67096-7546-44A8-8999-2F6EE2D7C239}">
      <dsp:nvSpPr>
        <dsp:cNvPr id="0" name=""/>
        <dsp:cNvSpPr/>
      </dsp:nvSpPr>
      <dsp:spPr>
        <a:xfrm>
          <a:off x="946156" y="1200877"/>
          <a:ext cx="1933435" cy="105929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Совещание педагогического совета</a:t>
          </a:r>
          <a:endParaRPr lang="ru-RU" sz="1400" kern="1200" dirty="0"/>
        </a:p>
      </dsp:txBody>
      <dsp:txXfrm>
        <a:off x="997867" y="1252588"/>
        <a:ext cx="1830013" cy="955877"/>
      </dsp:txXfrm>
    </dsp:sp>
    <dsp:sp modelId="{A588E705-5374-48FE-8F30-053FD3DE47CC}">
      <dsp:nvSpPr>
        <dsp:cNvPr id="0" name=""/>
        <dsp:cNvSpPr/>
      </dsp:nvSpPr>
      <dsp:spPr>
        <a:xfrm>
          <a:off x="1454311" y="584448"/>
          <a:ext cx="5060151" cy="5060151"/>
        </a:xfrm>
        <a:custGeom>
          <a:avLst/>
          <a:gdLst/>
          <a:ahLst/>
          <a:cxnLst/>
          <a:rect l="0" t="0" r="0" b="0"/>
          <a:pathLst>
            <a:path>
              <a:moveTo>
                <a:pt x="1018115" y="501465"/>
              </a:moveTo>
              <a:arcTo wR="2530075" hR="2530075" stAng="13998129" swAng="755357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B1738-E593-4E48-9C02-79ABD74A29FA}">
      <dsp:nvSpPr>
        <dsp:cNvPr id="0" name=""/>
        <dsp:cNvSpPr/>
      </dsp:nvSpPr>
      <dsp:spPr>
        <a:xfrm>
          <a:off x="2953327" y="277504"/>
          <a:ext cx="2173718" cy="119094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Копирование объявлений учителями в группы по класса</a:t>
          </a:r>
          <a:endParaRPr lang="ru-RU" sz="1400" kern="1200" dirty="0"/>
        </a:p>
      </dsp:txBody>
      <dsp:txXfrm>
        <a:off x="3011464" y="335641"/>
        <a:ext cx="2057444" cy="1074672"/>
      </dsp:txXfrm>
    </dsp:sp>
    <dsp:sp modelId="{D034C684-8E8C-43A6-8901-6F9BA11575AA}">
      <dsp:nvSpPr>
        <dsp:cNvPr id="0" name=""/>
        <dsp:cNvSpPr/>
      </dsp:nvSpPr>
      <dsp:spPr>
        <a:xfrm>
          <a:off x="3029150" y="1185181"/>
          <a:ext cx="4698319" cy="4698319"/>
        </a:xfrm>
        <a:custGeom>
          <a:avLst/>
          <a:gdLst/>
          <a:ahLst/>
          <a:cxnLst/>
          <a:rect l="0" t="0" r="0" b="0"/>
          <a:pathLst>
            <a:path>
              <a:moveTo>
                <a:pt x="2300207" y="510"/>
              </a:moveTo>
              <a:arcTo wR="2349159" hR="2349159" stAng="16128358" swAng="902052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7CEA0-C9C2-4A10-904E-FF9072241DD6}">
      <dsp:nvSpPr>
        <dsp:cNvPr id="0" name=""/>
        <dsp:cNvSpPr/>
      </dsp:nvSpPr>
      <dsp:spPr>
        <a:xfrm>
          <a:off x="5375274" y="1310328"/>
          <a:ext cx="2173718" cy="119094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Сбор и обработка данных учителями</a:t>
          </a:r>
          <a:endParaRPr lang="ru-RU" sz="1400" kern="1200" dirty="0"/>
        </a:p>
      </dsp:txBody>
      <dsp:txXfrm>
        <a:off x="5433411" y="1368465"/>
        <a:ext cx="2057444" cy="1074672"/>
      </dsp:txXfrm>
    </dsp:sp>
    <dsp:sp modelId="{CB961AC3-5353-45C6-8A33-4FCD896AFDDE}">
      <dsp:nvSpPr>
        <dsp:cNvPr id="0" name=""/>
        <dsp:cNvSpPr/>
      </dsp:nvSpPr>
      <dsp:spPr>
        <a:xfrm>
          <a:off x="1926389" y="353898"/>
          <a:ext cx="4698319" cy="4698319"/>
        </a:xfrm>
        <a:custGeom>
          <a:avLst/>
          <a:gdLst/>
          <a:ahLst/>
          <a:cxnLst/>
          <a:rect l="0" t="0" r="0" b="0"/>
          <a:pathLst>
            <a:path>
              <a:moveTo>
                <a:pt x="4696838" y="2265764"/>
              </a:moveTo>
              <a:arcTo wR="2349159" hR="2349159" stAng="21477935" swAng="523081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91081-2F38-4994-9E9E-FC990507A7DC}">
      <dsp:nvSpPr>
        <dsp:cNvPr id="0" name=""/>
        <dsp:cNvSpPr/>
      </dsp:nvSpPr>
      <dsp:spPr>
        <a:xfrm>
          <a:off x="5375265" y="3093882"/>
          <a:ext cx="2173718" cy="119094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Создание отчётов администрацией школы</a:t>
          </a:r>
          <a:endParaRPr lang="ru-RU" sz="1400" kern="1200" dirty="0"/>
        </a:p>
      </dsp:txBody>
      <dsp:txXfrm>
        <a:off x="5433402" y="3152019"/>
        <a:ext cx="2057444" cy="1074672"/>
      </dsp:txXfrm>
    </dsp:sp>
    <dsp:sp modelId="{57B2D8E7-2587-4A3C-B129-10D2624F9574}">
      <dsp:nvSpPr>
        <dsp:cNvPr id="0" name=""/>
        <dsp:cNvSpPr/>
      </dsp:nvSpPr>
      <dsp:spPr>
        <a:xfrm>
          <a:off x="2699900" y="-132022"/>
          <a:ext cx="4698319" cy="4698319"/>
        </a:xfrm>
        <a:custGeom>
          <a:avLst/>
          <a:gdLst/>
          <a:ahLst/>
          <a:cxnLst/>
          <a:rect l="0" t="0" r="0" b="0"/>
          <a:pathLst>
            <a:path>
              <a:moveTo>
                <a:pt x="3270657" y="4510037"/>
              </a:moveTo>
              <a:arcTo wR="2349159" hR="2349159" stAng="4014263" swAng="957201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3429A-F54F-4106-A358-2C5318E4061F}">
      <dsp:nvSpPr>
        <dsp:cNvPr id="0" name=""/>
        <dsp:cNvSpPr/>
      </dsp:nvSpPr>
      <dsp:spPr>
        <a:xfrm>
          <a:off x="2953327" y="4284818"/>
          <a:ext cx="2173718" cy="119094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Подача информации о работе школы</a:t>
          </a:r>
          <a:endParaRPr lang="ru-RU" sz="1400" kern="1200" dirty="0"/>
        </a:p>
      </dsp:txBody>
      <dsp:txXfrm>
        <a:off x="3011464" y="4342955"/>
        <a:ext cx="2057444" cy="1074672"/>
      </dsp:txXfrm>
    </dsp:sp>
    <dsp:sp modelId="{223C877F-DF0C-448D-8E0F-14AA95D8306E}">
      <dsp:nvSpPr>
        <dsp:cNvPr id="0" name=""/>
        <dsp:cNvSpPr/>
      </dsp:nvSpPr>
      <dsp:spPr>
        <a:xfrm>
          <a:off x="558785" y="-132878"/>
          <a:ext cx="4698319" cy="4698319"/>
        </a:xfrm>
        <a:custGeom>
          <a:avLst/>
          <a:gdLst/>
          <a:ahLst/>
          <a:cxnLst/>
          <a:rect l="0" t="0" r="0" b="0"/>
          <a:pathLst>
            <a:path>
              <a:moveTo>
                <a:pt x="2147772" y="4689671"/>
              </a:moveTo>
              <a:arcTo wR="2349159" hR="2349159" stAng="5695071" swAng="1105956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C938A-2270-4664-BB30-D53EA20EFF3B}">
      <dsp:nvSpPr>
        <dsp:cNvPr id="0" name=""/>
        <dsp:cNvSpPr/>
      </dsp:nvSpPr>
      <dsp:spPr>
        <a:xfrm>
          <a:off x="394279" y="3072452"/>
          <a:ext cx="2173718" cy="119094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Обработка больших объёмов информации администрацией школы</a:t>
          </a:r>
          <a:endParaRPr lang="ru-RU" sz="1400" kern="1200" dirty="0"/>
        </a:p>
      </dsp:txBody>
      <dsp:txXfrm>
        <a:off x="452416" y="3130589"/>
        <a:ext cx="2057444" cy="1074672"/>
      </dsp:txXfrm>
    </dsp:sp>
    <dsp:sp modelId="{BFC69168-CA5F-4719-B293-7142B6D54C30}">
      <dsp:nvSpPr>
        <dsp:cNvPr id="0" name=""/>
        <dsp:cNvSpPr/>
      </dsp:nvSpPr>
      <dsp:spPr>
        <a:xfrm>
          <a:off x="1343627" y="424675"/>
          <a:ext cx="4698319" cy="4698319"/>
        </a:xfrm>
        <a:custGeom>
          <a:avLst/>
          <a:gdLst/>
          <a:ahLst/>
          <a:cxnLst/>
          <a:rect l="0" t="0" r="0" b="0"/>
          <a:pathLst>
            <a:path>
              <a:moveTo>
                <a:pt x="8543" y="2549325"/>
              </a:moveTo>
              <a:arcTo wR="2349159" hR="2349159" stAng="10506723" swAng="436061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67096-7546-44A8-8999-2F6EE2D7C239}">
      <dsp:nvSpPr>
        <dsp:cNvPr id="0" name=""/>
        <dsp:cNvSpPr/>
      </dsp:nvSpPr>
      <dsp:spPr>
        <a:xfrm>
          <a:off x="394268" y="1386527"/>
          <a:ext cx="2173718" cy="119094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Размещение объявлений в школьной группе в </a:t>
          </a:r>
          <a:r>
            <a:rPr lang="en-US" sz="1400" kern="1200" dirty="0" err="1" smtClean="0"/>
            <a:t>Viber</a:t>
          </a:r>
          <a:endParaRPr lang="ru-RU" sz="1400" kern="1200" dirty="0"/>
        </a:p>
      </dsp:txBody>
      <dsp:txXfrm>
        <a:off x="452405" y="1444664"/>
        <a:ext cx="2057444" cy="1074672"/>
      </dsp:txXfrm>
    </dsp:sp>
    <dsp:sp modelId="{A588E705-5374-48FE-8F30-053FD3DE47CC}">
      <dsp:nvSpPr>
        <dsp:cNvPr id="0" name=""/>
        <dsp:cNvSpPr/>
      </dsp:nvSpPr>
      <dsp:spPr>
        <a:xfrm>
          <a:off x="367332" y="1186689"/>
          <a:ext cx="4698319" cy="4698319"/>
        </a:xfrm>
        <a:custGeom>
          <a:avLst/>
          <a:gdLst/>
          <a:ahLst/>
          <a:cxnLst/>
          <a:rect l="0" t="0" r="0" b="0"/>
          <a:pathLst>
            <a:path>
              <a:moveTo>
                <a:pt x="1625123" y="114361"/>
              </a:moveTo>
              <a:arcTo wR="2349159" hR="2349159" stAng="15122913" swAng="1073111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477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</a:rPr>
              <a:t>Муниципальное бюджетное общеобразовательное учреждение </a:t>
            </a:r>
            <a:endParaRPr lang="en-US" sz="18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bg1"/>
                </a:solidFill>
              </a:rPr>
              <a:t>«</a:t>
            </a:r>
            <a:r>
              <a:rPr lang="ru-RU" sz="1800" dirty="0">
                <a:solidFill>
                  <a:schemeClr val="bg1"/>
                </a:solidFill>
              </a:rPr>
              <a:t>Средняя школа № 6 им. А.С. Макаренко</a:t>
            </a:r>
            <a:r>
              <a:rPr lang="ru-RU" sz="1800" dirty="0" smtClean="0">
                <a:solidFill>
                  <a:schemeClr val="bg1"/>
                </a:solidFill>
              </a:rPr>
              <a:t>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bg1"/>
                </a:solidFill>
              </a:rPr>
              <a:t>г. Арзамаса Нижегородской области</a:t>
            </a:r>
            <a:endParaRPr lang="en-US" sz="18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9" t="67460" r="46786" b="13174"/>
          <a:stretch/>
        </p:blipFill>
        <p:spPr bwMode="auto">
          <a:xfrm>
            <a:off x="3032760" y="4819650"/>
            <a:ext cx="4000500" cy="207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ocuments\Работа\августовская конференция\МБОУ СШ №6 им. А.С. Макаренко\2. Образовательная организация и прилегающая к ней территория\МБОУ СШ №6 им. А.С. Макаренко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1"/>
          <a:stretch/>
        </p:blipFill>
        <p:spPr bwMode="auto">
          <a:xfrm>
            <a:off x="0" y="4852988"/>
            <a:ext cx="3032760" cy="2005012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0" y="2190750"/>
            <a:ext cx="9144000" cy="1047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0030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Конкурс лучших практик внедрения бережливых технологий в образовательных организациях Нижегородской области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Название номинации: «Бережливая школа»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CC0066"/>
                </a:solidFill>
              </a:rPr>
              <a:t>Название проекта:</a:t>
            </a:r>
            <a:br>
              <a:rPr lang="ru-RU" dirty="0">
                <a:solidFill>
                  <a:srgbClr val="CC0066"/>
                </a:solidFill>
              </a:rPr>
            </a:br>
            <a:r>
              <a:rPr lang="ru-RU" sz="3200" b="1" dirty="0">
                <a:solidFill>
                  <a:srgbClr val="CC0066"/>
                </a:solidFill>
              </a:rPr>
              <a:t>«Коммуникация с участниками образовательного процесса»</a:t>
            </a:r>
            <a:br>
              <a:rPr lang="ru-RU" sz="3200" b="1" dirty="0">
                <a:solidFill>
                  <a:srgbClr val="CC0066"/>
                </a:solidFill>
              </a:rPr>
            </a:br>
            <a:r>
              <a:rPr lang="ru-RU" dirty="0">
                <a:solidFill>
                  <a:srgbClr val="CC0066"/>
                </a:solidFill>
              </a:rPr>
              <a:t/>
            </a:r>
            <a:br>
              <a:rPr lang="ru-RU" dirty="0">
                <a:solidFill>
                  <a:srgbClr val="CC0066"/>
                </a:solidFill>
              </a:rPr>
            </a:br>
            <a:endParaRPr lang="ru-RU" dirty="0">
              <a:solidFill>
                <a:srgbClr val="CC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8276" y="6254175"/>
            <a:ext cx="3895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Руководитель проекта:</a:t>
            </a:r>
          </a:p>
          <a:p>
            <a:pPr algn="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методист, Ганина Ольга Николаевна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25" y="0"/>
            <a:ext cx="6810375" cy="1095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C0066"/>
                </a:solidFill>
                <a:latin typeface="+mn-lt"/>
                <a:ea typeface="+mn-ea"/>
                <a:cs typeface="+mn-cs"/>
              </a:rPr>
              <a:t>Карточка проекта </a:t>
            </a:r>
            <a:r>
              <a:rPr lang="en-US" sz="2400" b="1" dirty="0" smtClean="0">
                <a:solidFill>
                  <a:srgbClr val="CC0066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400" b="1" dirty="0" smtClean="0">
                <a:solidFill>
                  <a:srgbClr val="CC0066"/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CC0066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2400" b="1" dirty="0">
                <a:solidFill>
                  <a:srgbClr val="CC0066"/>
                </a:solidFill>
                <a:latin typeface="+mn-lt"/>
                <a:ea typeface="+mn-ea"/>
                <a:cs typeface="+mn-cs"/>
              </a:rPr>
              <a:t>Коммуникация с участниками образовательного процесса»</a:t>
            </a:r>
            <a:endParaRPr lang="en-US" sz="2400" b="1" dirty="0">
              <a:solidFill>
                <a:srgbClr val="CC0066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315323"/>
              </p:ext>
            </p:extLst>
          </p:nvPr>
        </p:nvGraphicFramePr>
        <p:xfrm>
          <a:off x="730250" y="1073150"/>
          <a:ext cx="7757480" cy="540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Документ" r:id="rId3" imgW="9397943" imgH="6546060" progId="Word.Document.12">
                  <p:embed/>
                </p:oleObj>
              </mc:Choice>
              <mc:Fallback>
                <p:oleObj name="Документ" r:id="rId3" imgW="9397943" imgH="65460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0250" y="1073150"/>
                        <a:ext cx="7757480" cy="540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706" y="0"/>
            <a:ext cx="6294294" cy="111442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C0066"/>
                </a:solidFill>
                <a:latin typeface="+mn-lt"/>
                <a:ea typeface="+mn-ea"/>
                <a:cs typeface="+mn-cs"/>
              </a:rPr>
              <a:t>Проблемы и пути их решения</a:t>
            </a:r>
            <a:endParaRPr lang="en-US" sz="2400" b="1" dirty="0">
              <a:solidFill>
                <a:srgbClr val="CC0066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077433"/>
              </p:ext>
            </p:extLst>
          </p:nvPr>
        </p:nvGraphicFramePr>
        <p:xfrm>
          <a:off x="257175" y="1193799"/>
          <a:ext cx="8648700" cy="3774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Документ" r:id="rId3" imgW="9557358" imgH="4171810" progId="Word.Document.12">
                  <p:embed/>
                </p:oleObj>
              </mc:Choice>
              <mc:Fallback>
                <p:oleObj name="Документ" r:id="rId3" imgW="9557358" imgH="41718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175" y="1193799"/>
                        <a:ext cx="8648700" cy="3774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79"/>
          <a:stretch/>
        </p:blipFill>
        <p:spPr bwMode="auto">
          <a:xfrm>
            <a:off x="161925" y="4800600"/>
            <a:ext cx="2601746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777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706" y="0"/>
            <a:ext cx="6294294" cy="111442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C0066"/>
                </a:solidFill>
                <a:latin typeface="+mn-lt"/>
                <a:ea typeface="+mn-ea"/>
                <a:cs typeface="+mn-cs"/>
              </a:rPr>
              <a:t>План мероприятий по достижению целевых показателей </a:t>
            </a:r>
            <a:r>
              <a:rPr lang="ru-RU" sz="2400" b="1" dirty="0" smtClean="0">
                <a:solidFill>
                  <a:srgbClr val="CC0066"/>
                </a:solidFill>
                <a:latin typeface="+mn-lt"/>
                <a:ea typeface="+mn-ea"/>
                <a:cs typeface="+mn-cs"/>
              </a:rPr>
              <a:t>проекта</a:t>
            </a:r>
            <a:endParaRPr lang="en-US" sz="2400" b="1" dirty="0">
              <a:solidFill>
                <a:srgbClr val="CC0066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901179"/>
              </p:ext>
            </p:extLst>
          </p:nvPr>
        </p:nvGraphicFramePr>
        <p:xfrm>
          <a:off x="161924" y="1195388"/>
          <a:ext cx="8773381" cy="3910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Документ" r:id="rId3" imgW="9528570" imgH="4359469" progId="Word.Document.12">
                  <p:embed/>
                </p:oleObj>
              </mc:Choice>
              <mc:Fallback>
                <p:oleObj name="Документ" r:id="rId3" imgW="9528570" imgH="43594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24" y="1195388"/>
                        <a:ext cx="8773381" cy="3910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 descr="kissclipart-viber-whatsapp-telegram-png-clipart-messaging-apps-d8686f3b9632cb01  – СИСТЕМНАЯ ГЕНЕРАЦ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5921"/>
            <a:ext cx="4035425" cy="180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939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706" y="0"/>
            <a:ext cx="6294294" cy="111442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C0066"/>
                </a:solidFill>
                <a:latin typeface="+mn-lt"/>
                <a:ea typeface="+mn-ea"/>
                <a:cs typeface="+mn-cs"/>
              </a:rPr>
              <a:t>«Коммуникация с участниками образовательного процесса</a:t>
            </a:r>
            <a:r>
              <a:rPr lang="ru-RU" sz="2400" b="1" dirty="0" smtClean="0">
                <a:solidFill>
                  <a:srgbClr val="CC0066"/>
                </a:solidFill>
                <a:latin typeface="+mn-lt"/>
                <a:ea typeface="+mn-ea"/>
                <a:cs typeface="+mn-cs"/>
              </a:rPr>
              <a:t>»</a:t>
            </a:r>
            <a:br>
              <a:rPr lang="ru-RU" sz="2400" b="1" dirty="0" smtClean="0">
                <a:solidFill>
                  <a:srgbClr val="CC0066"/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CC0066"/>
                </a:solidFill>
                <a:latin typeface="+mn-lt"/>
                <a:ea typeface="+mn-ea"/>
                <a:cs typeface="+mn-cs"/>
              </a:rPr>
              <a:t>Текущее состояние</a:t>
            </a:r>
            <a:endParaRPr lang="en-US" sz="2400" b="1" dirty="0">
              <a:solidFill>
                <a:srgbClr val="CC0066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617963919"/>
              </p:ext>
            </p:extLst>
          </p:nvPr>
        </p:nvGraphicFramePr>
        <p:xfrm>
          <a:off x="576263" y="1073575"/>
          <a:ext cx="8080373" cy="5698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36650" y="3497162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C0066"/>
                </a:solidFill>
              </a:rPr>
              <a:t>2 – 3 часа</a:t>
            </a:r>
            <a:endParaRPr lang="ru-RU" sz="1400" b="1" dirty="0">
              <a:solidFill>
                <a:srgbClr val="CC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33659" y="1620214"/>
            <a:ext cx="771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C0066"/>
                </a:solidFill>
              </a:rPr>
              <a:t>1 день</a:t>
            </a:r>
            <a:endParaRPr lang="ru-RU" sz="1400" b="1" dirty="0">
              <a:solidFill>
                <a:srgbClr val="CC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91209" y="1638782"/>
            <a:ext cx="771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C0066"/>
                </a:solidFill>
              </a:rPr>
              <a:t>1 день</a:t>
            </a:r>
            <a:endParaRPr lang="ru-RU" sz="1400" b="1" dirty="0">
              <a:solidFill>
                <a:srgbClr val="CC00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37400" y="3497163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C0066"/>
                </a:solidFill>
              </a:rPr>
              <a:t>2 – 3 дня</a:t>
            </a:r>
            <a:endParaRPr lang="ru-RU" sz="1400" b="1" dirty="0">
              <a:solidFill>
                <a:srgbClr val="CC006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4975" y="5183088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C0066"/>
                </a:solidFill>
              </a:rPr>
              <a:t>3 – 4 часа</a:t>
            </a:r>
            <a:endParaRPr lang="ru-RU" sz="1400" b="1" dirty="0">
              <a:solidFill>
                <a:srgbClr val="CC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9425" y="6021580"/>
            <a:ext cx="67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C0066"/>
                </a:solidFill>
              </a:rPr>
              <a:t>1 час</a:t>
            </a:r>
            <a:endParaRPr lang="ru-RU" sz="1400" b="1" dirty="0">
              <a:solidFill>
                <a:srgbClr val="CC0066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2724" y="5358404"/>
            <a:ext cx="1844675" cy="1047750"/>
          </a:xfrm>
          <a:prstGeom prst="round2DiagRect">
            <a:avLst/>
          </a:prstGeom>
          <a:solidFill>
            <a:srgbClr val="71B2B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4105A"/>
                </a:solidFill>
              </a:rPr>
              <a:t>Время протекания процесса:</a:t>
            </a:r>
          </a:p>
          <a:p>
            <a:pPr algn="ctr"/>
            <a:r>
              <a:rPr lang="ru-RU" sz="1400" b="1" dirty="0" smtClean="0">
                <a:solidFill>
                  <a:srgbClr val="04105A"/>
                </a:solidFill>
              </a:rPr>
              <a:t>5 – 6 дней</a:t>
            </a:r>
            <a:endParaRPr lang="ru-RU" sz="1400" b="1" dirty="0">
              <a:solidFill>
                <a:srgbClr val="041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16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706" y="0"/>
            <a:ext cx="6294294" cy="111442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C0066"/>
                </a:solidFill>
                <a:latin typeface="+mn-lt"/>
                <a:ea typeface="+mn-ea"/>
                <a:cs typeface="+mn-cs"/>
              </a:rPr>
              <a:t>«Коммуникация с участниками образовательного процесса</a:t>
            </a:r>
            <a:r>
              <a:rPr lang="ru-RU" sz="2400" b="1" dirty="0" smtClean="0">
                <a:solidFill>
                  <a:srgbClr val="CC0066"/>
                </a:solidFill>
                <a:latin typeface="+mn-lt"/>
                <a:ea typeface="+mn-ea"/>
                <a:cs typeface="+mn-cs"/>
              </a:rPr>
              <a:t>»</a:t>
            </a:r>
            <a:br>
              <a:rPr lang="ru-RU" sz="2400" b="1" dirty="0" smtClean="0">
                <a:solidFill>
                  <a:srgbClr val="CC0066"/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CC0066"/>
                </a:solidFill>
                <a:latin typeface="+mn-lt"/>
                <a:ea typeface="+mn-ea"/>
                <a:cs typeface="+mn-cs"/>
              </a:rPr>
              <a:t>Целевое состояние</a:t>
            </a:r>
            <a:endParaRPr lang="en-US" sz="2400" b="1" dirty="0">
              <a:solidFill>
                <a:srgbClr val="CC0066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413665094"/>
              </p:ext>
            </p:extLst>
          </p:nvPr>
        </p:nvGraphicFramePr>
        <p:xfrm>
          <a:off x="842963" y="1070117"/>
          <a:ext cx="8080373" cy="5698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35061" y="3675457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C0066"/>
                </a:solidFill>
              </a:rPr>
              <a:t>1 минута</a:t>
            </a:r>
            <a:endParaRPr lang="ru-RU" sz="1400" b="1" dirty="0">
              <a:solidFill>
                <a:srgbClr val="CC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57450" y="1927494"/>
            <a:ext cx="1090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C0066"/>
                </a:solidFill>
              </a:rPr>
              <a:t>1 минута</a:t>
            </a:r>
            <a:endParaRPr lang="ru-RU" sz="1400" b="1" dirty="0">
              <a:solidFill>
                <a:srgbClr val="CC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56309" y="1927991"/>
            <a:ext cx="1081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C0066"/>
                </a:solidFill>
              </a:rPr>
              <a:t>1 минута</a:t>
            </a:r>
            <a:endParaRPr lang="ru-RU" sz="1400" b="1" dirty="0">
              <a:solidFill>
                <a:srgbClr val="CC00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18400" y="3689447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C0066"/>
                </a:solidFill>
              </a:rPr>
              <a:t>2 – 3 часа</a:t>
            </a:r>
            <a:endParaRPr lang="ru-RU" sz="1400" b="1" dirty="0">
              <a:solidFill>
                <a:srgbClr val="CC006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42879" y="5574502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C0066"/>
                </a:solidFill>
              </a:rPr>
              <a:t>1 – 3 часа</a:t>
            </a:r>
            <a:endParaRPr lang="ru-RU" sz="1400" b="1" dirty="0">
              <a:solidFill>
                <a:srgbClr val="CC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66204" y="5578369"/>
            <a:ext cx="67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C0066"/>
                </a:solidFill>
              </a:rPr>
              <a:t>1 час</a:t>
            </a:r>
            <a:endParaRPr lang="ru-RU" sz="1400" b="1" dirty="0">
              <a:solidFill>
                <a:srgbClr val="CC0066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2723" y="5667069"/>
            <a:ext cx="1844675" cy="1047750"/>
          </a:xfrm>
          <a:prstGeom prst="round2DiagRect">
            <a:avLst/>
          </a:prstGeom>
          <a:solidFill>
            <a:srgbClr val="71B2B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4105A"/>
                </a:solidFill>
              </a:rPr>
              <a:t>Время протекания процесса:</a:t>
            </a:r>
          </a:p>
          <a:p>
            <a:pPr algn="ctr"/>
            <a:r>
              <a:rPr lang="ru-RU" sz="1400" b="1" dirty="0" smtClean="0">
                <a:solidFill>
                  <a:srgbClr val="04105A"/>
                </a:solidFill>
              </a:rPr>
              <a:t>1 день</a:t>
            </a:r>
            <a:endParaRPr lang="ru-RU" sz="1400" b="1" dirty="0">
              <a:solidFill>
                <a:srgbClr val="041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70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706" y="0"/>
            <a:ext cx="6294294" cy="111442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C0066"/>
                </a:solidFill>
                <a:latin typeface="+mn-lt"/>
                <a:ea typeface="+mn-ea"/>
                <a:cs typeface="+mn-cs"/>
              </a:rPr>
              <a:t>«Коммуникация с участниками образовательного процесса</a:t>
            </a:r>
            <a:r>
              <a:rPr lang="ru-RU" sz="2400" b="1" dirty="0" smtClean="0">
                <a:solidFill>
                  <a:srgbClr val="CC0066"/>
                </a:solidFill>
                <a:latin typeface="+mn-lt"/>
                <a:ea typeface="+mn-ea"/>
                <a:cs typeface="+mn-cs"/>
              </a:rPr>
              <a:t>»</a:t>
            </a:r>
            <a:endParaRPr lang="en-US" sz="2400" b="1" dirty="0">
              <a:solidFill>
                <a:srgbClr val="CC006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8" t="28990" r="16911" b="20698"/>
          <a:stretch/>
        </p:blipFill>
        <p:spPr bwMode="auto">
          <a:xfrm>
            <a:off x="304800" y="1276350"/>
            <a:ext cx="4505325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0" t="28378" r="16338" b="20876"/>
          <a:stretch/>
        </p:blipFill>
        <p:spPr bwMode="auto">
          <a:xfrm>
            <a:off x="1790700" y="2095500"/>
            <a:ext cx="4509774" cy="3067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2" t="29072" r="16517" b="20778"/>
          <a:stretch/>
        </p:blipFill>
        <p:spPr bwMode="auto">
          <a:xfrm>
            <a:off x="3662363" y="2909887"/>
            <a:ext cx="4776788" cy="32281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247775"/>
            <a:ext cx="13906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010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192</Words>
  <Application>Microsoft Office PowerPoint</Application>
  <PresentationFormat>Экран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Office Theme</vt:lpstr>
      <vt:lpstr>Документ</vt:lpstr>
      <vt:lpstr>Презентация PowerPoint</vt:lpstr>
      <vt:lpstr>Карточка проекта  «Коммуникация с участниками образовательного процесса»</vt:lpstr>
      <vt:lpstr>Проблемы и пути их решения</vt:lpstr>
      <vt:lpstr>План мероприятий по достижению целевых показателей проекта</vt:lpstr>
      <vt:lpstr>«Коммуникация с участниками образовательного процесса» Текущее состояние</vt:lpstr>
      <vt:lpstr>«Коммуникация с участниками образовательного процесса» Целевое состояние</vt:lpstr>
      <vt:lpstr>«Коммуникация с участниками образовательного процесса»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 Windows</cp:lastModifiedBy>
  <cp:revision>43</cp:revision>
  <dcterms:created xsi:type="dcterms:W3CDTF">2018-09-04T12:10:47Z</dcterms:created>
  <dcterms:modified xsi:type="dcterms:W3CDTF">2020-11-04T18:55:17Z</dcterms:modified>
</cp:coreProperties>
</file>